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2"/>
  </p:notesMasterIdLst>
  <p:handoutMasterIdLst>
    <p:handoutMasterId r:id="rId43"/>
  </p:handoutMasterIdLst>
  <p:sldIdLst>
    <p:sldId id="297" r:id="rId2"/>
    <p:sldId id="292" r:id="rId3"/>
    <p:sldId id="293" r:id="rId4"/>
    <p:sldId id="294" r:id="rId5"/>
    <p:sldId id="295" r:id="rId6"/>
    <p:sldId id="296"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type="screen4x3"/>
  <p:notesSz cx="6815138" cy="9947275"/>
  <p:defaultTextStyle>
    <a:defPPr>
      <a:defRPr lang="tr-TR"/>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124931" name="Rectangle 3"/>
          <p:cNvSpPr>
            <a:spLocks noGrp="1" noChangeArrowheads="1"/>
          </p:cNvSpPr>
          <p:nvPr>
            <p:ph type="dt" sz="quarter" idx="1"/>
          </p:nvPr>
        </p:nvSpPr>
        <p:spPr bwMode="auto">
          <a:xfrm>
            <a:off x="386080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124932" name="Rectangle 4"/>
          <p:cNvSpPr>
            <a:spLocks noGrp="1" noChangeArrowheads="1"/>
          </p:cNvSpPr>
          <p:nvPr>
            <p:ph type="ftr" sz="quarter" idx="2"/>
          </p:nvPr>
        </p:nvSpPr>
        <p:spPr bwMode="auto">
          <a:xfrm>
            <a:off x="0" y="9448800"/>
            <a:ext cx="29527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124933" name="Rectangle 5"/>
          <p:cNvSpPr>
            <a:spLocks noGrp="1" noChangeArrowheads="1"/>
          </p:cNvSpPr>
          <p:nvPr>
            <p:ph type="sldNum" sz="quarter" idx="3"/>
          </p:nvPr>
        </p:nvSpPr>
        <p:spPr bwMode="auto">
          <a:xfrm>
            <a:off x="3860800" y="9448800"/>
            <a:ext cx="29527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69CF2804-4B21-428F-970A-E3CCC512EC29}" type="slidenum">
              <a:rPr lang="tr-TR" altLang="tr-TR"/>
              <a:pPr/>
              <a:t>‹#›</a:t>
            </a:fld>
            <a:endParaRPr lang="tr-TR"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126979" name="Rectangle 3"/>
          <p:cNvSpPr>
            <a:spLocks noGrp="1" noChangeArrowheads="1"/>
          </p:cNvSpPr>
          <p:nvPr>
            <p:ph type="dt" idx="1"/>
          </p:nvPr>
        </p:nvSpPr>
        <p:spPr bwMode="auto">
          <a:xfrm>
            <a:off x="386080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44036" name="Rectangle 4"/>
          <p:cNvSpPr>
            <a:spLocks noRot="1" noChangeArrowheads="1" noTextEdit="1"/>
          </p:cNvSpPr>
          <p:nvPr>
            <p:ph type="sldImg" idx="2"/>
          </p:nvPr>
        </p:nvSpPr>
        <p:spPr bwMode="auto">
          <a:xfrm>
            <a:off x="922338" y="746125"/>
            <a:ext cx="4972050"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5"/>
          <p:cNvSpPr>
            <a:spLocks noGrp="1" noChangeArrowheads="1"/>
          </p:cNvSpPr>
          <p:nvPr>
            <p:ph type="body" sz="quarter" idx="3"/>
          </p:nvPr>
        </p:nvSpPr>
        <p:spPr bwMode="auto">
          <a:xfrm>
            <a:off x="681038" y="4724400"/>
            <a:ext cx="5453062" cy="447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26982" name="Rectangle 6"/>
          <p:cNvSpPr>
            <a:spLocks noGrp="1" noChangeArrowheads="1"/>
          </p:cNvSpPr>
          <p:nvPr>
            <p:ph type="ftr" sz="quarter" idx="4"/>
          </p:nvPr>
        </p:nvSpPr>
        <p:spPr bwMode="auto">
          <a:xfrm>
            <a:off x="0" y="9448800"/>
            <a:ext cx="29527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126983" name="Rectangle 7"/>
          <p:cNvSpPr>
            <a:spLocks noGrp="1" noChangeArrowheads="1"/>
          </p:cNvSpPr>
          <p:nvPr>
            <p:ph type="sldNum" sz="quarter" idx="5"/>
          </p:nvPr>
        </p:nvSpPr>
        <p:spPr bwMode="auto">
          <a:xfrm>
            <a:off x="3860800" y="9448800"/>
            <a:ext cx="29527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1611B4F-F71F-42A5-ADB7-F0E21DD058D0}"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366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Asıl başlık stili için tıklatın</a:t>
            </a:r>
          </a:p>
        </p:txBody>
      </p:sp>
      <p:sp>
        <p:nvSpPr>
          <p:cNvPr id="11366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Asıl alt başlık stilini düzenlemek için tıklatın</a:t>
            </a:r>
          </a:p>
        </p:txBody>
      </p:sp>
      <p:sp>
        <p:nvSpPr>
          <p:cNvPr id="5" name="Rectangle 5"/>
          <p:cNvSpPr>
            <a:spLocks noGrp="1" noChangeArrowheads="1"/>
          </p:cNvSpPr>
          <p:nvPr>
            <p:ph type="ftr" sz="quarter" idx="10"/>
          </p:nvPr>
        </p:nvSpPr>
        <p:spPr/>
        <p:txBody>
          <a:bodyPr/>
          <a:lstStyle>
            <a:lvl1pPr>
              <a:defRPr/>
            </a:lvl1pPr>
          </a:lstStyle>
          <a:p>
            <a:pPr>
              <a:defRPr/>
            </a:pPr>
            <a:endParaRPr lang="tr-TR"/>
          </a:p>
        </p:txBody>
      </p:sp>
      <p:sp>
        <p:nvSpPr>
          <p:cNvPr id="6" name="Rectangle 6"/>
          <p:cNvSpPr>
            <a:spLocks noGrp="1" noChangeArrowheads="1"/>
          </p:cNvSpPr>
          <p:nvPr>
            <p:ph type="sldNum" sz="quarter" idx="11"/>
          </p:nvPr>
        </p:nvSpPr>
        <p:spPr/>
        <p:txBody>
          <a:bodyPr/>
          <a:lstStyle>
            <a:lvl1pPr>
              <a:defRPr/>
            </a:lvl1pPr>
          </a:lstStyle>
          <a:p>
            <a:fld id="{17B5BC92-D1BF-4ABC-A10C-703CC06BA4FC}" type="slidenum">
              <a:rPr lang="tr-TR" altLang="tr-TR"/>
              <a:pPr/>
              <a:t>‹#›</a:t>
            </a:fld>
            <a:endParaRPr lang="tr-TR" altLang="tr-TR"/>
          </a:p>
        </p:txBody>
      </p:sp>
      <p:sp>
        <p:nvSpPr>
          <p:cNvPr id="7" name="Rectangle 7"/>
          <p:cNvSpPr>
            <a:spLocks noGrp="1" noChangeArrowheads="1"/>
          </p:cNvSpPr>
          <p:nvPr>
            <p:ph type="dt"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171209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D84D5822-BDB3-4357-B93E-05B2FCD82309}" type="slidenum">
              <a:rPr lang="tr-TR" altLang="tr-TR"/>
              <a:pPr/>
              <a:t>‹#›</a:t>
            </a:fld>
            <a:endParaRPr lang="tr-TR" altLang="tr-TR"/>
          </a:p>
        </p:txBody>
      </p:sp>
    </p:spTree>
    <p:extLst>
      <p:ext uri="{BB962C8B-B14F-4D97-AF65-F5344CB8AC3E}">
        <p14:creationId xmlns:p14="http://schemas.microsoft.com/office/powerpoint/2010/main" val="87414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92100"/>
            <a:ext cx="2057400" cy="57277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92100"/>
            <a:ext cx="6019800" cy="57277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9BDD1534-9D4D-4ED7-A26C-D8C192249443}" type="slidenum">
              <a:rPr lang="tr-TR" altLang="tr-TR"/>
              <a:pPr/>
              <a:t>‹#›</a:t>
            </a:fld>
            <a:endParaRPr lang="tr-TR" altLang="tr-TR"/>
          </a:p>
        </p:txBody>
      </p:sp>
    </p:spTree>
    <p:extLst>
      <p:ext uri="{BB962C8B-B14F-4D97-AF65-F5344CB8AC3E}">
        <p14:creationId xmlns:p14="http://schemas.microsoft.com/office/powerpoint/2010/main" val="175548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085CC536-9B4A-466A-B1A3-34FBF8E57378}" type="slidenum">
              <a:rPr lang="tr-TR" altLang="tr-TR"/>
              <a:pPr/>
              <a:t>‹#›</a:t>
            </a:fld>
            <a:endParaRPr lang="tr-TR" altLang="tr-TR"/>
          </a:p>
        </p:txBody>
      </p:sp>
    </p:spTree>
    <p:extLst>
      <p:ext uri="{BB962C8B-B14F-4D97-AF65-F5344CB8AC3E}">
        <p14:creationId xmlns:p14="http://schemas.microsoft.com/office/powerpoint/2010/main" val="167596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fld id="{0CA4104A-7A60-44C4-A225-B759A6401AE5}" type="slidenum">
              <a:rPr lang="tr-TR" altLang="tr-TR"/>
              <a:pPr/>
              <a:t>‹#›</a:t>
            </a:fld>
            <a:endParaRPr lang="tr-TR" altLang="tr-TR"/>
          </a:p>
        </p:txBody>
      </p:sp>
    </p:spTree>
    <p:extLst>
      <p:ext uri="{BB962C8B-B14F-4D97-AF65-F5344CB8AC3E}">
        <p14:creationId xmlns:p14="http://schemas.microsoft.com/office/powerpoint/2010/main" val="24185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3D6D283E-8EA0-4728-AB7E-A3A93044086A}" type="slidenum">
              <a:rPr lang="tr-TR" altLang="tr-TR"/>
              <a:pPr/>
              <a:t>‹#›</a:t>
            </a:fld>
            <a:endParaRPr lang="tr-TR" altLang="tr-TR"/>
          </a:p>
        </p:txBody>
      </p:sp>
    </p:spTree>
    <p:extLst>
      <p:ext uri="{BB962C8B-B14F-4D97-AF65-F5344CB8AC3E}">
        <p14:creationId xmlns:p14="http://schemas.microsoft.com/office/powerpoint/2010/main" val="33063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fld id="{56224AF3-8DAD-40D3-BE13-24D005ED0FAA}" type="slidenum">
              <a:rPr lang="tr-TR" altLang="tr-TR"/>
              <a:pPr/>
              <a:t>‹#›</a:t>
            </a:fld>
            <a:endParaRPr lang="tr-TR" altLang="tr-TR"/>
          </a:p>
        </p:txBody>
      </p:sp>
    </p:spTree>
    <p:extLst>
      <p:ext uri="{BB962C8B-B14F-4D97-AF65-F5344CB8AC3E}">
        <p14:creationId xmlns:p14="http://schemas.microsoft.com/office/powerpoint/2010/main" val="98812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fld id="{0EF7F1A9-29D5-47A4-884E-EC7DC3A2FF6E}" type="slidenum">
              <a:rPr lang="tr-TR" altLang="tr-TR"/>
              <a:pPr/>
              <a:t>‹#›</a:t>
            </a:fld>
            <a:endParaRPr lang="tr-TR" altLang="tr-TR"/>
          </a:p>
        </p:txBody>
      </p:sp>
    </p:spTree>
    <p:extLst>
      <p:ext uri="{BB962C8B-B14F-4D97-AF65-F5344CB8AC3E}">
        <p14:creationId xmlns:p14="http://schemas.microsoft.com/office/powerpoint/2010/main" val="274794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fld id="{F8B6C49A-0D79-443F-BBD2-A575B97779B9}" type="slidenum">
              <a:rPr lang="tr-TR" altLang="tr-TR"/>
              <a:pPr/>
              <a:t>‹#›</a:t>
            </a:fld>
            <a:endParaRPr lang="tr-TR" altLang="tr-TR"/>
          </a:p>
        </p:txBody>
      </p:sp>
    </p:spTree>
    <p:extLst>
      <p:ext uri="{BB962C8B-B14F-4D97-AF65-F5344CB8AC3E}">
        <p14:creationId xmlns:p14="http://schemas.microsoft.com/office/powerpoint/2010/main" val="41545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6EFCCC3B-192F-4A86-9B6F-AB4E9F94D725}" type="slidenum">
              <a:rPr lang="tr-TR" altLang="tr-TR"/>
              <a:pPr/>
              <a:t>‹#›</a:t>
            </a:fld>
            <a:endParaRPr lang="tr-TR" altLang="tr-TR"/>
          </a:p>
        </p:txBody>
      </p:sp>
    </p:spTree>
    <p:extLst>
      <p:ext uri="{BB962C8B-B14F-4D97-AF65-F5344CB8AC3E}">
        <p14:creationId xmlns:p14="http://schemas.microsoft.com/office/powerpoint/2010/main" val="341559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fld id="{B988053E-A023-4DAC-B97F-EB8AA15C55D9}" type="slidenum">
              <a:rPr lang="tr-TR" altLang="tr-TR"/>
              <a:pPr/>
              <a:t>‹#›</a:t>
            </a:fld>
            <a:endParaRPr lang="tr-TR" altLang="tr-TR"/>
          </a:p>
        </p:txBody>
      </p:sp>
    </p:spTree>
    <p:extLst>
      <p:ext uri="{BB962C8B-B14F-4D97-AF65-F5344CB8AC3E}">
        <p14:creationId xmlns:p14="http://schemas.microsoft.com/office/powerpoint/2010/main" val="13174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264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tr-TR"/>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tr-TR"/>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8FFAFA0F-FDD9-44B3-94F9-00940896567F}" type="slidenum">
              <a:rPr lang="tr-TR" altLang="tr-TR"/>
              <a:pPr/>
              <a:t>‹#›</a:t>
            </a:fld>
            <a:endParaRPr lang="tr-TR" altLang="tr-TR"/>
          </a:p>
        </p:txBody>
      </p:sp>
    </p:spTree>
  </p:cSld>
  <p:clrMap bg1="dk2" tx1="lt1" bg2="dk1" tx2="lt2" accent1="accent1" accent2="accent2" accent3="accent3" accent4="accent4" accent5="accent5" accent6="accent6" hlink="hlink" folHlink="folHlink"/>
  <p:sldLayoutIdLst>
    <p:sldLayoutId id="2147483758"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F51E815F-1D4B-4FAF-B15E-345306CDA4B4}" type="slidenum">
              <a:rPr lang="tr-TR" altLang="tr-TR">
                <a:latin typeface="Arial" panose="020B0604020202020204" pitchFamily="34" charset="0"/>
              </a:rPr>
              <a:pPr eaLnBrk="1" hangingPunct="1"/>
              <a:t>1</a:t>
            </a:fld>
            <a:endParaRPr lang="tr-TR" altLang="tr-TR">
              <a:latin typeface="Arial" panose="020B0604020202020204" pitchFamily="34" charset="0"/>
            </a:endParaRPr>
          </a:p>
        </p:txBody>
      </p:sp>
      <p:sp>
        <p:nvSpPr>
          <p:cNvPr id="134146" name="Rectangle 2"/>
          <p:cNvSpPr>
            <a:spLocks noGrp="1" noChangeArrowheads="1"/>
          </p:cNvSpPr>
          <p:nvPr>
            <p:ph type="title"/>
          </p:nvPr>
        </p:nvSpPr>
        <p:spPr>
          <a:xfrm>
            <a:off x="539750" y="292100"/>
            <a:ext cx="8147050" cy="2776538"/>
          </a:xfrm>
        </p:spPr>
        <p:txBody>
          <a:bodyPr/>
          <a:lstStyle/>
          <a:p>
            <a:pPr algn="ctr" eaLnBrk="1" hangingPunct="1">
              <a:defRPr/>
            </a:pPr>
            <a:r>
              <a:rPr lang="tr-TR" sz="6600" smtClean="0"/>
              <a:t>MANİSA VALİLİĞİ</a:t>
            </a:r>
            <a:br>
              <a:rPr lang="tr-TR" sz="6600" smtClean="0"/>
            </a:br>
            <a:r>
              <a:rPr lang="tr-TR" sz="6600" smtClean="0"/>
              <a:t>HİZMET İÇİ EĞİTİM</a:t>
            </a:r>
          </a:p>
        </p:txBody>
      </p:sp>
      <p:sp>
        <p:nvSpPr>
          <p:cNvPr id="134147" name="Rectangle 3"/>
          <p:cNvSpPr>
            <a:spLocks noGrp="1" noChangeArrowheads="1"/>
          </p:cNvSpPr>
          <p:nvPr>
            <p:ph type="body" idx="1"/>
          </p:nvPr>
        </p:nvSpPr>
        <p:spPr>
          <a:xfrm>
            <a:off x="1187450" y="4868863"/>
            <a:ext cx="7570788" cy="1511300"/>
          </a:xfrm>
        </p:spPr>
        <p:txBody>
          <a:bodyPr/>
          <a:lstStyle/>
          <a:p>
            <a:pPr eaLnBrk="1" hangingPunct="1">
              <a:buFontTx/>
              <a:buNone/>
              <a:defRPr/>
            </a:pPr>
            <a:r>
              <a:rPr lang="tr-TR" dirty="0" smtClean="0"/>
              <a:t>                              OCAK</a:t>
            </a:r>
            <a:r>
              <a:rPr lang="tr-TR" sz="4400" dirty="0" smtClean="0"/>
              <a:t> - 2013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AD80AA30-5E92-450C-9401-A3BB8567820D}" type="slidenum">
              <a:rPr lang="tr-TR" altLang="tr-TR">
                <a:latin typeface="Arial" panose="020B0604020202020204" pitchFamily="34" charset="0"/>
              </a:rPr>
              <a:pPr eaLnBrk="1" hangingPunct="1"/>
              <a:t>10</a:t>
            </a:fld>
            <a:endParaRPr lang="tr-TR" altLang="tr-TR">
              <a:latin typeface="Arial" panose="020B0604020202020204" pitchFamily="34" charset="0"/>
            </a:endParaRPr>
          </a:p>
        </p:txBody>
      </p:sp>
      <p:pic>
        <p:nvPicPr>
          <p:cNvPr id="12291" name="Picture 3" descr="432"/>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b="14313"/>
          <a:stretch>
            <a:fillRect/>
          </a:stretch>
        </p:blipFill>
        <p:spPr bwMode="auto">
          <a:xfrm>
            <a:off x="1800225" y="30163"/>
            <a:ext cx="55086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71EF6BAA-9887-4926-A51F-58DE1EE5D126}" type="slidenum">
              <a:rPr lang="tr-TR" altLang="tr-TR">
                <a:latin typeface="Arial" panose="020B0604020202020204" pitchFamily="34" charset="0"/>
              </a:rPr>
              <a:pPr eaLnBrk="1" hangingPunct="1"/>
              <a:t>11</a:t>
            </a:fld>
            <a:endParaRPr lang="tr-TR" altLang="tr-TR">
              <a:latin typeface="Arial" panose="020B0604020202020204" pitchFamily="34" charset="0"/>
            </a:endParaRPr>
          </a:p>
        </p:txBody>
      </p:sp>
      <p:pic>
        <p:nvPicPr>
          <p:cNvPr id="13315" name="Picture 3" descr="433"/>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b="6944"/>
          <a:stretch>
            <a:fillRect/>
          </a:stretch>
        </p:blipFill>
        <p:spPr bwMode="auto">
          <a:xfrm>
            <a:off x="1763713" y="0"/>
            <a:ext cx="55451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C8AB042B-29D4-4978-B92E-BC77CEA92D43}" type="slidenum">
              <a:rPr lang="tr-TR" altLang="tr-TR">
                <a:latin typeface="Arial" panose="020B0604020202020204" pitchFamily="34" charset="0"/>
              </a:rPr>
              <a:pPr eaLnBrk="1" hangingPunct="1"/>
              <a:t>12</a:t>
            </a:fld>
            <a:endParaRPr lang="tr-TR" altLang="tr-TR">
              <a:latin typeface="Arial" panose="020B0604020202020204" pitchFamily="34" charset="0"/>
            </a:endParaRPr>
          </a:p>
        </p:txBody>
      </p:sp>
      <p:pic>
        <p:nvPicPr>
          <p:cNvPr id="14339" name="Picture 3" descr="434"/>
          <p:cNvPicPr>
            <a:picLocks noChangeAspect="1" noChangeArrowheads="1"/>
          </p:cNvPicPr>
          <p:nvPr/>
        </p:nvPicPr>
        <p:blipFill>
          <a:blip r:embed="rId2">
            <a:lum bright="-30000" contrast="36000"/>
            <a:extLst>
              <a:ext uri="{28A0092B-C50C-407E-A947-70E740481C1C}">
                <a14:useLocalDpi xmlns:a14="http://schemas.microsoft.com/office/drawing/2010/main" val="0"/>
              </a:ext>
            </a:extLst>
          </a:blip>
          <a:srcRect r="5321" b="19560"/>
          <a:stretch>
            <a:fillRect/>
          </a:stretch>
        </p:blipFill>
        <p:spPr bwMode="auto">
          <a:xfrm>
            <a:off x="1763713" y="0"/>
            <a:ext cx="5472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8A2F40F1-BBF5-462F-90B7-100BAC383D4B}" type="slidenum">
              <a:rPr lang="tr-TR" altLang="tr-TR">
                <a:latin typeface="Arial" panose="020B0604020202020204" pitchFamily="34" charset="0"/>
              </a:rPr>
              <a:pPr eaLnBrk="1" hangingPunct="1"/>
              <a:t>13</a:t>
            </a:fld>
            <a:endParaRPr lang="tr-TR" altLang="tr-TR">
              <a:latin typeface="Arial" panose="020B0604020202020204" pitchFamily="34" charset="0"/>
            </a:endParaRPr>
          </a:p>
        </p:txBody>
      </p:sp>
      <p:pic>
        <p:nvPicPr>
          <p:cNvPr id="15363" name="Picture 3" descr="435"/>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b="9052"/>
          <a:stretch>
            <a:fillRect/>
          </a:stretch>
        </p:blipFill>
        <p:spPr bwMode="auto">
          <a:xfrm>
            <a:off x="1763713" y="0"/>
            <a:ext cx="540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2A03B94E-3820-41F9-8C53-FFCC576B193D}" type="slidenum">
              <a:rPr lang="tr-TR" altLang="tr-TR">
                <a:latin typeface="Arial" panose="020B0604020202020204" pitchFamily="34" charset="0"/>
              </a:rPr>
              <a:pPr eaLnBrk="1" hangingPunct="1"/>
              <a:t>14</a:t>
            </a:fld>
            <a:endParaRPr lang="tr-TR" altLang="tr-TR">
              <a:latin typeface="Arial" panose="020B0604020202020204" pitchFamily="34" charset="0"/>
            </a:endParaRPr>
          </a:p>
        </p:txBody>
      </p:sp>
      <p:pic>
        <p:nvPicPr>
          <p:cNvPr id="16387" name="Picture 3" descr="436"/>
          <p:cNvPicPr>
            <a:picLocks noChangeAspect="1" noChangeArrowheads="1"/>
          </p:cNvPicPr>
          <p:nvPr/>
        </p:nvPicPr>
        <p:blipFill>
          <a:blip r:embed="rId2">
            <a:lum bright="-24000" contrast="36000"/>
            <a:extLst>
              <a:ext uri="{28A0092B-C50C-407E-A947-70E740481C1C}">
                <a14:useLocalDpi xmlns:a14="http://schemas.microsoft.com/office/drawing/2010/main" val="0"/>
              </a:ext>
            </a:extLst>
          </a:blip>
          <a:srcRect b="24791"/>
          <a:stretch>
            <a:fillRect/>
          </a:stretch>
        </p:blipFill>
        <p:spPr bwMode="auto">
          <a:xfrm>
            <a:off x="1763713" y="0"/>
            <a:ext cx="5329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F8D75FBE-8DC9-455A-BACB-C6EA9F2ADD7E}" type="slidenum">
              <a:rPr lang="tr-TR" altLang="tr-TR">
                <a:latin typeface="Arial" panose="020B0604020202020204" pitchFamily="34" charset="0"/>
              </a:rPr>
              <a:pPr eaLnBrk="1" hangingPunct="1"/>
              <a:t>15</a:t>
            </a:fld>
            <a:endParaRPr lang="tr-TR" altLang="tr-TR">
              <a:latin typeface="Arial" panose="020B0604020202020204" pitchFamily="34" charset="0"/>
            </a:endParaRPr>
          </a:p>
        </p:txBody>
      </p:sp>
      <p:pic>
        <p:nvPicPr>
          <p:cNvPr id="17411" name="Picture 3" descr="437"/>
          <p:cNvPicPr>
            <a:picLocks noChangeAspect="1" noChangeArrowheads="1"/>
          </p:cNvPicPr>
          <p:nvPr/>
        </p:nvPicPr>
        <p:blipFill>
          <a:blip r:embed="rId2">
            <a:lum bright="-24000" contrast="36000"/>
            <a:extLst>
              <a:ext uri="{28A0092B-C50C-407E-A947-70E740481C1C}">
                <a14:useLocalDpi xmlns:a14="http://schemas.microsoft.com/office/drawing/2010/main" val="0"/>
              </a:ext>
            </a:extLst>
          </a:blip>
          <a:srcRect b="5902"/>
          <a:stretch>
            <a:fillRect/>
          </a:stretch>
        </p:blipFill>
        <p:spPr bwMode="auto">
          <a:xfrm>
            <a:off x="1763713" y="0"/>
            <a:ext cx="5256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C872AD34-E1EC-4588-AC32-80B00F3D5DFE}" type="slidenum">
              <a:rPr lang="tr-TR" altLang="tr-TR">
                <a:latin typeface="Arial" panose="020B0604020202020204" pitchFamily="34" charset="0"/>
              </a:rPr>
              <a:pPr eaLnBrk="1" hangingPunct="1"/>
              <a:t>16</a:t>
            </a:fld>
            <a:endParaRPr lang="tr-TR" altLang="tr-TR">
              <a:latin typeface="Arial" panose="020B0604020202020204" pitchFamily="34" charset="0"/>
            </a:endParaRPr>
          </a:p>
        </p:txBody>
      </p:sp>
      <p:pic>
        <p:nvPicPr>
          <p:cNvPr id="18435" name="Picture 3" descr="438"/>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b="22708"/>
          <a:stretch>
            <a:fillRect/>
          </a:stretch>
        </p:blipFill>
        <p:spPr bwMode="auto">
          <a:xfrm>
            <a:off x="1763713" y="0"/>
            <a:ext cx="5184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0851981E-460E-4222-92BF-4A8EC056A2B6}" type="slidenum">
              <a:rPr lang="tr-TR" altLang="tr-TR">
                <a:latin typeface="Arial" panose="020B0604020202020204" pitchFamily="34" charset="0"/>
              </a:rPr>
              <a:pPr eaLnBrk="1" hangingPunct="1"/>
              <a:t>17</a:t>
            </a:fld>
            <a:endParaRPr lang="tr-TR" altLang="tr-TR">
              <a:latin typeface="Arial" panose="020B0604020202020204" pitchFamily="34" charset="0"/>
            </a:endParaRPr>
          </a:p>
        </p:txBody>
      </p:sp>
      <p:pic>
        <p:nvPicPr>
          <p:cNvPr id="19459" name="Picture 3" descr="439"/>
          <p:cNvPicPr>
            <a:picLocks noChangeAspect="1" noChangeArrowheads="1"/>
          </p:cNvPicPr>
          <p:nvPr/>
        </p:nvPicPr>
        <p:blipFill>
          <a:blip r:embed="rId2">
            <a:lum bright="-30000" contrast="42000"/>
            <a:extLst>
              <a:ext uri="{28A0092B-C50C-407E-A947-70E740481C1C}">
                <a14:useLocalDpi xmlns:a14="http://schemas.microsoft.com/office/drawing/2010/main" val="0"/>
              </a:ext>
            </a:extLst>
          </a:blip>
          <a:srcRect b="3091"/>
          <a:stretch>
            <a:fillRect/>
          </a:stretch>
        </p:blipFill>
        <p:spPr bwMode="auto">
          <a:xfrm>
            <a:off x="1784350" y="0"/>
            <a:ext cx="509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A66AC850-56FC-442F-8517-B27693138ED4}" type="slidenum">
              <a:rPr lang="tr-TR" altLang="tr-TR">
                <a:latin typeface="Arial" panose="020B0604020202020204" pitchFamily="34" charset="0"/>
              </a:rPr>
              <a:pPr eaLnBrk="1" hangingPunct="1"/>
              <a:t>18</a:t>
            </a:fld>
            <a:endParaRPr lang="tr-TR" altLang="tr-TR">
              <a:latin typeface="Arial" panose="020B0604020202020204" pitchFamily="34" charset="0"/>
            </a:endParaRPr>
          </a:p>
        </p:txBody>
      </p:sp>
      <p:pic>
        <p:nvPicPr>
          <p:cNvPr id="20483" name="Picture 3" descr="440"/>
          <p:cNvPicPr>
            <a:picLocks noChangeAspect="1" noChangeArrowheads="1"/>
          </p:cNvPicPr>
          <p:nvPr/>
        </p:nvPicPr>
        <p:blipFill>
          <a:blip r:embed="rId2">
            <a:lum bright="-30000" contrast="42000"/>
            <a:extLst>
              <a:ext uri="{28A0092B-C50C-407E-A947-70E740481C1C}">
                <a14:useLocalDpi xmlns:a14="http://schemas.microsoft.com/office/drawing/2010/main" val="0"/>
              </a:ext>
            </a:extLst>
          </a:blip>
          <a:srcRect b="26025"/>
          <a:stretch>
            <a:fillRect/>
          </a:stretch>
        </p:blipFill>
        <p:spPr bwMode="auto">
          <a:xfrm>
            <a:off x="1763713" y="0"/>
            <a:ext cx="4968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9FE21E34-329A-4D53-B8D0-87DA8212E84F}" type="slidenum">
              <a:rPr lang="tr-TR" altLang="tr-TR">
                <a:latin typeface="Arial" panose="020B0604020202020204" pitchFamily="34" charset="0"/>
              </a:rPr>
              <a:pPr eaLnBrk="1" hangingPunct="1"/>
              <a:t>19</a:t>
            </a:fld>
            <a:endParaRPr lang="tr-TR" altLang="tr-TR">
              <a:latin typeface="Arial" panose="020B0604020202020204" pitchFamily="34" charset="0"/>
            </a:endParaRPr>
          </a:p>
        </p:txBody>
      </p:sp>
      <p:pic>
        <p:nvPicPr>
          <p:cNvPr id="21507" name="Picture 4" descr="441"/>
          <p:cNvPicPr>
            <a:picLocks noChangeAspect="1" noChangeArrowheads="1"/>
          </p:cNvPicPr>
          <p:nvPr/>
        </p:nvPicPr>
        <p:blipFill>
          <a:blip r:embed="rId2">
            <a:lum bright="-30000" contrast="42000"/>
            <a:extLst>
              <a:ext uri="{28A0092B-C50C-407E-A947-70E740481C1C}">
                <a14:useLocalDpi xmlns:a14="http://schemas.microsoft.com/office/drawing/2010/main" val="0"/>
              </a:ext>
            </a:extLst>
          </a:blip>
          <a:srcRect b="4861"/>
          <a:stretch>
            <a:fillRect/>
          </a:stretch>
        </p:blipFill>
        <p:spPr bwMode="auto">
          <a:xfrm>
            <a:off x="1763713" y="0"/>
            <a:ext cx="4968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A8EFFD15-1D9C-4A31-B42F-3C6D4DDDADC9}" type="slidenum">
              <a:rPr lang="tr-TR" altLang="tr-TR">
                <a:latin typeface="Arial" panose="020B0604020202020204" pitchFamily="34" charset="0"/>
              </a:rPr>
              <a:pPr eaLnBrk="1" hangingPunct="1"/>
              <a:t>2</a:t>
            </a:fld>
            <a:endParaRPr lang="tr-TR" altLang="tr-TR">
              <a:latin typeface="Arial" panose="020B0604020202020204" pitchFamily="34" charset="0"/>
            </a:endParaRPr>
          </a:p>
        </p:txBody>
      </p:sp>
      <p:sp>
        <p:nvSpPr>
          <p:cNvPr id="2" name="Title 1"/>
          <p:cNvSpPr>
            <a:spLocks noGrp="1"/>
          </p:cNvSpPr>
          <p:nvPr>
            <p:ph type="ctrTitle" idx="4294967295"/>
          </p:nvPr>
        </p:nvSpPr>
        <p:spPr>
          <a:xfrm>
            <a:off x="1000125" y="285750"/>
            <a:ext cx="7929563" cy="3286125"/>
          </a:xfrm>
        </p:spPr>
        <p:txBody>
          <a:bodyPr anchor="b">
            <a:noAutofit/>
          </a:bodyPr>
          <a:lstStyle/>
          <a:p>
            <a:pPr algn="ctr" eaLnBrk="1" hangingPunct="1">
              <a:defRPr/>
            </a:pPr>
            <a:r>
              <a:rPr lang="tr-TR" sz="3300" b="1" smtClean="0">
                <a:solidFill>
                  <a:schemeClr val="accent2"/>
                </a:solidFill>
                <a:latin typeface="Times New Roman" pitchFamily="18" charset="0"/>
                <a:cs typeface="Times New Roman" pitchFamily="18" charset="0"/>
              </a:rPr>
              <a:t>   </a:t>
            </a:r>
            <a:r>
              <a:rPr lang="tr-TR" sz="3300" b="1" smtClean="0">
                <a:latin typeface="Times New Roman" pitchFamily="18" charset="0"/>
                <a:cs typeface="Times New Roman" pitchFamily="18" charset="0"/>
              </a:rPr>
              <a:t>“ÖN İNCELEME” </a:t>
            </a:r>
            <a:br>
              <a:rPr lang="tr-TR" sz="3300" b="1" smtClean="0">
                <a:latin typeface="Times New Roman" pitchFamily="18" charset="0"/>
                <a:cs typeface="Times New Roman" pitchFamily="18" charset="0"/>
              </a:rPr>
            </a:br>
            <a:r>
              <a:rPr lang="tr-TR" sz="3300" b="1" smtClean="0">
                <a:latin typeface="Times New Roman" pitchFamily="18" charset="0"/>
                <a:cs typeface="Times New Roman" pitchFamily="18" charset="0"/>
              </a:rPr>
              <a:t>   VE </a:t>
            </a:r>
            <a:br>
              <a:rPr lang="tr-TR" sz="3300" b="1" smtClean="0">
                <a:latin typeface="Times New Roman" pitchFamily="18" charset="0"/>
                <a:cs typeface="Times New Roman" pitchFamily="18" charset="0"/>
              </a:rPr>
            </a:br>
            <a:r>
              <a:rPr lang="tr-TR" sz="3300" b="1" smtClean="0">
                <a:latin typeface="Times New Roman" pitchFamily="18" charset="0"/>
                <a:cs typeface="Times New Roman" pitchFamily="18" charset="0"/>
              </a:rPr>
              <a:t>   “DİSİPLİN SORUŞTURMASI”      RAPORLARINDA  </a:t>
            </a:r>
            <a:br>
              <a:rPr lang="tr-TR" sz="3300" b="1" smtClean="0">
                <a:latin typeface="Times New Roman" pitchFamily="18" charset="0"/>
                <a:cs typeface="Times New Roman" pitchFamily="18" charset="0"/>
              </a:rPr>
            </a:br>
            <a:r>
              <a:rPr lang="tr-TR" sz="3300" b="1" smtClean="0">
                <a:latin typeface="Times New Roman" pitchFamily="18" charset="0"/>
                <a:cs typeface="Times New Roman" pitchFamily="18" charset="0"/>
              </a:rPr>
              <a:t>DÜZENLENECEK TUTANAKLAR</a:t>
            </a:r>
          </a:p>
        </p:txBody>
      </p:sp>
      <p:sp>
        <p:nvSpPr>
          <p:cNvPr id="128003" name="Subtitle 2"/>
          <p:cNvSpPr>
            <a:spLocks noGrp="1"/>
          </p:cNvSpPr>
          <p:nvPr>
            <p:ph type="subTitle" idx="4294967295"/>
          </p:nvPr>
        </p:nvSpPr>
        <p:spPr>
          <a:xfrm>
            <a:off x="1000125" y="5000625"/>
            <a:ext cx="7858125" cy="1571625"/>
          </a:xfrm>
        </p:spPr>
        <p:txBody>
          <a:bodyPr tIns="0"/>
          <a:lstStyle/>
          <a:p>
            <a:pPr marL="26988" indent="0" eaLnBrk="1" hangingPunct="1">
              <a:spcBef>
                <a:spcPct val="0"/>
              </a:spcBef>
              <a:buFontTx/>
              <a:buNone/>
              <a:defRPr/>
            </a:pPr>
            <a:r>
              <a:rPr lang="tr-TR" b="1" smtClean="0">
                <a:latin typeface="Times New Roman" pitchFamily="18" charset="0"/>
                <a:cs typeface="Times New Roman" pitchFamily="18" charset="0"/>
              </a:rPr>
              <a:t>	       	</a:t>
            </a:r>
            <a:r>
              <a:rPr lang="tr-TR" b="1" smtClean="0">
                <a:solidFill>
                  <a:schemeClr val="accent1"/>
                </a:solidFill>
                <a:latin typeface="Times New Roman" pitchFamily="18" charset="0"/>
                <a:cs typeface="Times New Roman" pitchFamily="18" charset="0"/>
              </a:rPr>
              <a:t>      		</a:t>
            </a:r>
            <a:r>
              <a:rPr lang="tr-TR" b="1" smtClean="0">
                <a:latin typeface="Times New Roman" pitchFamily="18" charset="0"/>
                <a:cs typeface="Times New Roman" pitchFamily="18" charset="0"/>
              </a:rPr>
              <a:t>Kaynak:</a:t>
            </a:r>
            <a:r>
              <a:rPr lang="tr-TR" b="1" smtClean="0">
                <a:solidFill>
                  <a:schemeClr val="accent1"/>
                </a:solidFill>
                <a:latin typeface="Times New Roman" pitchFamily="18" charset="0"/>
                <a:cs typeface="Times New Roman" pitchFamily="18" charset="0"/>
              </a:rPr>
              <a:t> </a:t>
            </a:r>
            <a:r>
              <a:rPr lang="tr-TR" sz="2800" smtClean="0"/>
              <a:t>Turan ERGÜN</a:t>
            </a:r>
          </a:p>
          <a:p>
            <a:pPr marL="26988" indent="0" algn="ctr" eaLnBrk="1" hangingPunct="1">
              <a:buFontTx/>
              <a:buNone/>
              <a:defRPr/>
            </a:pPr>
            <a:r>
              <a:rPr lang="tr-TR" sz="2800" smtClean="0"/>
              <a:t>               İçişleri Bakanlığı Mülkiye Başmüfettişi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EB4E919A-27C5-4E14-81FE-6362939332CF}" type="slidenum">
              <a:rPr lang="tr-TR" altLang="tr-TR">
                <a:latin typeface="Arial" panose="020B0604020202020204" pitchFamily="34" charset="0"/>
              </a:rPr>
              <a:pPr eaLnBrk="1" hangingPunct="1"/>
              <a:t>20</a:t>
            </a:fld>
            <a:endParaRPr lang="tr-TR" altLang="tr-TR">
              <a:latin typeface="Arial" panose="020B0604020202020204" pitchFamily="34" charset="0"/>
            </a:endParaRPr>
          </a:p>
        </p:txBody>
      </p:sp>
      <p:pic>
        <p:nvPicPr>
          <p:cNvPr id="22531" name="Picture 3" descr="442"/>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r="7050" b="35301"/>
          <a:stretch>
            <a:fillRect/>
          </a:stretch>
        </p:blipFill>
        <p:spPr bwMode="auto">
          <a:xfrm>
            <a:off x="1692275" y="0"/>
            <a:ext cx="49672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5A832D89-E1DB-4641-8B9B-47C420BF2FD0}" type="slidenum">
              <a:rPr lang="tr-TR" altLang="tr-TR">
                <a:latin typeface="Arial" panose="020B0604020202020204" pitchFamily="34" charset="0"/>
              </a:rPr>
              <a:pPr eaLnBrk="1" hangingPunct="1"/>
              <a:t>21</a:t>
            </a:fld>
            <a:endParaRPr lang="tr-TR" altLang="tr-TR">
              <a:latin typeface="Arial" panose="020B0604020202020204" pitchFamily="34" charset="0"/>
            </a:endParaRPr>
          </a:p>
        </p:txBody>
      </p:sp>
      <p:pic>
        <p:nvPicPr>
          <p:cNvPr id="23555" name="Picture 3" descr="443"/>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b="16388"/>
          <a:stretch>
            <a:fillRect/>
          </a:stretch>
        </p:blipFill>
        <p:spPr bwMode="auto">
          <a:xfrm>
            <a:off x="1692275" y="0"/>
            <a:ext cx="4895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8DF95FB9-7AEF-439C-BB5D-B6CA1F295B4F}" type="slidenum">
              <a:rPr lang="tr-TR" altLang="tr-TR">
                <a:latin typeface="Arial" panose="020B0604020202020204" pitchFamily="34" charset="0"/>
              </a:rPr>
              <a:pPr eaLnBrk="1" hangingPunct="1"/>
              <a:t>22</a:t>
            </a:fld>
            <a:endParaRPr lang="tr-TR" altLang="tr-TR">
              <a:latin typeface="Arial" panose="020B0604020202020204" pitchFamily="34" charset="0"/>
            </a:endParaRPr>
          </a:p>
        </p:txBody>
      </p:sp>
      <p:pic>
        <p:nvPicPr>
          <p:cNvPr id="24579" name="Picture 3" descr="444"/>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b="16389"/>
          <a:stretch>
            <a:fillRect/>
          </a:stretch>
        </p:blipFill>
        <p:spPr bwMode="auto">
          <a:xfrm>
            <a:off x="1692275" y="0"/>
            <a:ext cx="5040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AC0917D3-C326-4422-8C81-A680165FC306}" type="slidenum">
              <a:rPr lang="tr-TR" altLang="tr-TR">
                <a:latin typeface="Arial" panose="020B0604020202020204" pitchFamily="34" charset="0"/>
              </a:rPr>
              <a:pPr eaLnBrk="1" hangingPunct="1"/>
              <a:t>23</a:t>
            </a:fld>
            <a:endParaRPr lang="tr-TR" altLang="tr-TR">
              <a:latin typeface="Arial" panose="020B0604020202020204" pitchFamily="34" charset="0"/>
            </a:endParaRPr>
          </a:p>
        </p:txBody>
      </p:sp>
      <p:pic>
        <p:nvPicPr>
          <p:cNvPr id="25603" name="Picture 3" descr="445"/>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b="17453"/>
          <a:stretch>
            <a:fillRect/>
          </a:stretch>
        </p:blipFill>
        <p:spPr bwMode="auto">
          <a:xfrm>
            <a:off x="1763713" y="0"/>
            <a:ext cx="4895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13549242-BD44-4724-BCFB-9A5AAF01130E}" type="slidenum">
              <a:rPr lang="tr-TR" altLang="tr-TR">
                <a:latin typeface="Arial" panose="020B0604020202020204" pitchFamily="34" charset="0"/>
              </a:rPr>
              <a:pPr eaLnBrk="1" hangingPunct="1"/>
              <a:t>24</a:t>
            </a:fld>
            <a:endParaRPr lang="tr-TR" altLang="tr-TR">
              <a:latin typeface="Arial" panose="020B0604020202020204" pitchFamily="34" charset="0"/>
            </a:endParaRPr>
          </a:p>
        </p:txBody>
      </p:sp>
      <p:pic>
        <p:nvPicPr>
          <p:cNvPr id="26627" name="Picture 3" descr="446"/>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b="10092"/>
          <a:stretch>
            <a:fillRect/>
          </a:stretch>
        </p:blipFill>
        <p:spPr bwMode="auto">
          <a:xfrm>
            <a:off x="1835150" y="0"/>
            <a:ext cx="475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29DC961D-9881-4718-8A63-2ABA96FF9705}" type="slidenum">
              <a:rPr lang="tr-TR" altLang="tr-TR">
                <a:latin typeface="Arial" panose="020B0604020202020204" pitchFamily="34" charset="0"/>
              </a:rPr>
              <a:pPr eaLnBrk="1" hangingPunct="1"/>
              <a:t>25</a:t>
            </a:fld>
            <a:endParaRPr lang="tr-TR" altLang="tr-TR">
              <a:latin typeface="Arial" panose="020B0604020202020204" pitchFamily="34" charset="0"/>
            </a:endParaRPr>
          </a:p>
        </p:txBody>
      </p:sp>
      <p:pic>
        <p:nvPicPr>
          <p:cNvPr id="27651" name="Picture 3" descr="447"/>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b="26898"/>
          <a:stretch>
            <a:fillRect/>
          </a:stretch>
        </p:blipFill>
        <p:spPr bwMode="auto">
          <a:xfrm>
            <a:off x="1892300" y="0"/>
            <a:ext cx="469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EC174AAD-BB4F-4ED7-AE0E-5256659DDAE1}" type="slidenum">
              <a:rPr lang="tr-TR" altLang="tr-TR">
                <a:latin typeface="Arial" panose="020B0604020202020204" pitchFamily="34" charset="0"/>
              </a:rPr>
              <a:pPr eaLnBrk="1" hangingPunct="1"/>
              <a:t>26</a:t>
            </a:fld>
            <a:endParaRPr lang="tr-TR" altLang="tr-TR">
              <a:latin typeface="Arial" panose="020B0604020202020204" pitchFamily="34" charset="0"/>
            </a:endParaRPr>
          </a:p>
        </p:txBody>
      </p:sp>
      <p:pic>
        <p:nvPicPr>
          <p:cNvPr id="28675" name="Picture 3" descr="448"/>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b="21643"/>
          <a:stretch>
            <a:fillRect/>
          </a:stretch>
        </p:blipFill>
        <p:spPr bwMode="auto">
          <a:xfrm>
            <a:off x="1835150" y="0"/>
            <a:ext cx="475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31456520-21D0-452B-B5EC-16C1489A3ECE}" type="slidenum">
              <a:rPr lang="tr-TR" altLang="tr-TR">
                <a:latin typeface="Arial" panose="020B0604020202020204" pitchFamily="34" charset="0"/>
              </a:rPr>
              <a:pPr eaLnBrk="1" hangingPunct="1"/>
              <a:t>27</a:t>
            </a:fld>
            <a:endParaRPr lang="tr-TR" altLang="tr-TR">
              <a:latin typeface="Arial" panose="020B0604020202020204" pitchFamily="34" charset="0"/>
            </a:endParaRPr>
          </a:p>
        </p:txBody>
      </p:sp>
      <p:pic>
        <p:nvPicPr>
          <p:cNvPr id="29699" name="Picture 3" descr="449"/>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b="20602"/>
          <a:stretch>
            <a:fillRect/>
          </a:stretch>
        </p:blipFill>
        <p:spPr bwMode="auto">
          <a:xfrm>
            <a:off x="1835150" y="0"/>
            <a:ext cx="4968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C29EB8A0-1732-4846-AF67-F72E87B9067E}" type="slidenum">
              <a:rPr lang="tr-TR" altLang="tr-TR">
                <a:latin typeface="Arial" panose="020B0604020202020204" pitchFamily="34" charset="0"/>
              </a:rPr>
              <a:pPr eaLnBrk="1" hangingPunct="1"/>
              <a:t>28</a:t>
            </a:fld>
            <a:endParaRPr lang="tr-TR" altLang="tr-TR">
              <a:latin typeface="Arial" panose="020B0604020202020204" pitchFamily="34" charset="0"/>
            </a:endParaRPr>
          </a:p>
        </p:txBody>
      </p:sp>
      <p:pic>
        <p:nvPicPr>
          <p:cNvPr id="30723" name="Picture 3" descr="450"/>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b="26898"/>
          <a:stretch>
            <a:fillRect/>
          </a:stretch>
        </p:blipFill>
        <p:spPr bwMode="auto">
          <a:xfrm>
            <a:off x="1908175" y="0"/>
            <a:ext cx="4895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FD9F16F7-0B85-4D74-98F7-0D07F57460A8}" type="slidenum">
              <a:rPr lang="tr-TR" altLang="tr-TR">
                <a:latin typeface="Arial" panose="020B0604020202020204" pitchFamily="34" charset="0"/>
              </a:rPr>
              <a:pPr eaLnBrk="1" hangingPunct="1"/>
              <a:t>29</a:t>
            </a:fld>
            <a:endParaRPr lang="tr-TR" altLang="tr-TR">
              <a:latin typeface="Arial" panose="020B0604020202020204" pitchFamily="34" charset="0"/>
            </a:endParaRPr>
          </a:p>
        </p:txBody>
      </p:sp>
      <p:pic>
        <p:nvPicPr>
          <p:cNvPr id="31747" name="Picture 3" descr="451"/>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b="21643"/>
          <a:stretch>
            <a:fillRect/>
          </a:stretch>
        </p:blipFill>
        <p:spPr bwMode="auto">
          <a:xfrm>
            <a:off x="1835150" y="0"/>
            <a:ext cx="504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103639FD-1268-4A1D-8D33-A4C363B7729B}" type="slidenum">
              <a:rPr lang="tr-TR" altLang="tr-TR">
                <a:latin typeface="Arial" panose="020B0604020202020204" pitchFamily="34" charset="0"/>
              </a:rPr>
              <a:pPr eaLnBrk="1" hangingPunct="1"/>
              <a:t>3</a:t>
            </a:fld>
            <a:endParaRPr lang="tr-TR" altLang="tr-TR">
              <a:latin typeface="Arial" panose="020B0604020202020204" pitchFamily="34" charset="0"/>
            </a:endParaRPr>
          </a:p>
        </p:txBody>
      </p:sp>
      <p:sp>
        <p:nvSpPr>
          <p:cNvPr id="2" name="Title 1"/>
          <p:cNvSpPr>
            <a:spLocks noGrp="1"/>
          </p:cNvSpPr>
          <p:nvPr>
            <p:ph type="title" idx="4294967295"/>
          </p:nvPr>
        </p:nvSpPr>
        <p:spPr>
          <a:xfrm>
            <a:off x="1763713" y="214313"/>
            <a:ext cx="6923087" cy="477837"/>
          </a:xfrm>
        </p:spPr>
        <p:txBody>
          <a:bodyPr>
            <a:normAutofit fontScale="90000"/>
          </a:bodyPr>
          <a:lstStyle/>
          <a:p>
            <a:pPr eaLnBrk="1" hangingPunct="1">
              <a:defRPr/>
            </a:pPr>
            <a:r>
              <a:rPr lang="tr-TR" sz="3100" b="1" smtClean="0">
                <a:latin typeface="Times New Roman" pitchFamily="18" charset="0"/>
                <a:cs typeface="Times New Roman" pitchFamily="18" charset="0"/>
              </a:rPr>
              <a:t/>
            </a:r>
            <a:br>
              <a:rPr lang="tr-TR" sz="3100" b="1" smtClean="0">
                <a:latin typeface="Times New Roman" pitchFamily="18" charset="0"/>
                <a:cs typeface="Times New Roman" pitchFamily="18" charset="0"/>
              </a:rPr>
            </a:br>
            <a:r>
              <a:rPr lang="tr-TR" sz="3300" b="1" smtClean="0">
                <a:latin typeface="Times New Roman" pitchFamily="18" charset="0"/>
                <a:cs typeface="Times New Roman" pitchFamily="18" charset="0"/>
              </a:rPr>
              <a:t>Tutanaklar</a:t>
            </a:r>
            <a:br>
              <a:rPr lang="tr-TR" sz="3300" b="1" smtClean="0">
                <a:latin typeface="Times New Roman" pitchFamily="18" charset="0"/>
                <a:cs typeface="Times New Roman" pitchFamily="18" charset="0"/>
              </a:rPr>
            </a:br>
            <a:endParaRPr lang="tr-TR" sz="3300" b="1" smtClean="0">
              <a:latin typeface="Times New Roman" pitchFamily="18" charset="0"/>
              <a:cs typeface="Times New Roman" pitchFamily="18" charset="0"/>
            </a:endParaRPr>
          </a:p>
        </p:txBody>
      </p:sp>
      <p:sp>
        <p:nvSpPr>
          <p:cNvPr id="3" name="Content Placeholder 2"/>
          <p:cNvSpPr>
            <a:spLocks noGrp="1"/>
          </p:cNvSpPr>
          <p:nvPr>
            <p:ph idx="4294967295"/>
          </p:nvPr>
        </p:nvSpPr>
        <p:spPr>
          <a:xfrm>
            <a:off x="395288" y="620713"/>
            <a:ext cx="8534400" cy="6094412"/>
          </a:xfrm>
        </p:spPr>
        <p:txBody>
          <a:bodyPr>
            <a:normAutofit lnSpcReduction="10000"/>
          </a:bodyPr>
          <a:lstStyle/>
          <a:p>
            <a:pPr marL="365125" indent="-282575" eaLnBrk="1" hangingPunct="1">
              <a:lnSpc>
                <a:spcPct val="80000"/>
              </a:lnSpc>
              <a:defRPr/>
            </a:pPr>
            <a:endParaRPr lang="tr-TR" sz="500" smtClean="0">
              <a:latin typeface="Times New Roman" pitchFamily="18" charset="0"/>
              <a:cs typeface="Times New Roman" pitchFamily="18" charset="0"/>
            </a:endParaRPr>
          </a:p>
          <a:p>
            <a:pPr marL="365125" indent="-282575" algn="just" eaLnBrk="1" hangingPunct="1">
              <a:lnSpc>
                <a:spcPct val="80000"/>
              </a:lnSpc>
              <a:defRPr/>
            </a:pPr>
            <a:r>
              <a:rPr lang="tr-TR" sz="500" smtClean="0">
                <a:latin typeface="Times New Roman" pitchFamily="18" charset="0"/>
                <a:cs typeface="Times New Roman" pitchFamily="18" charset="0"/>
              </a:rPr>
              <a:t>        </a:t>
            </a:r>
          </a:p>
          <a:p>
            <a:pPr marL="365125" indent="-282575" algn="just" eaLnBrk="1" hangingPunct="1">
              <a:spcBef>
                <a:spcPct val="0"/>
              </a:spcBef>
              <a:defRPr/>
            </a:pPr>
            <a:r>
              <a:rPr lang="tr-TR" sz="2100" smtClean="0">
                <a:latin typeface="Times New Roman" pitchFamily="18" charset="0"/>
                <a:cs typeface="Times New Roman" pitchFamily="18" charset="0"/>
              </a:rPr>
              <a:t>          </a:t>
            </a:r>
            <a:r>
              <a:rPr lang="tr-TR" sz="2100" b="1" smtClean="0">
                <a:latin typeface="Times New Roman" pitchFamily="18" charset="0"/>
                <a:cs typeface="Times New Roman" pitchFamily="18" charset="0"/>
              </a:rPr>
              <a:t>a) </a:t>
            </a:r>
            <a:r>
              <a:rPr lang="tr-TR" sz="2100" smtClean="0">
                <a:latin typeface="Times New Roman" pitchFamily="18" charset="0"/>
                <a:cs typeface="Times New Roman" pitchFamily="18" charset="0"/>
              </a:rPr>
              <a:t>657 sayılı DMK hükümlerine göre yapılan </a:t>
            </a:r>
            <a:r>
              <a:rPr lang="tr-TR" sz="2100" b="1" smtClean="0">
                <a:latin typeface="Times New Roman" pitchFamily="18" charset="0"/>
                <a:cs typeface="Times New Roman" pitchFamily="18" charset="0"/>
              </a:rPr>
              <a:t>“disiplin soruşturması” </a:t>
            </a:r>
            <a:r>
              <a:rPr lang="tr-TR" sz="2100" smtClean="0">
                <a:latin typeface="Times New Roman" pitchFamily="18" charset="0"/>
                <a:cs typeface="Times New Roman" pitchFamily="18" charset="0"/>
              </a:rPr>
              <a:t>görevlerinde, düzenlenecek tutanaklara ilişkin herhangi bir yasal düzenleme bulunmamaktadır. </a:t>
            </a:r>
          </a:p>
          <a:p>
            <a:pPr marL="365125" indent="-282575" algn="just" eaLnBrk="1" hangingPunct="1">
              <a:spcBef>
                <a:spcPct val="0"/>
              </a:spcBef>
              <a:defRPr/>
            </a:pPr>
            <a:r>
              <a:rPr lang="tr-TR" sz="2100" b="1" smtClean="0">
                <a:latin typeface="Times New Roman" pitchFamily="18" charset="0"/>
                <a:cs typeface="Times New Roman" pitchFamily="18" charset="0"/>
              </a:rPr>
              <a:t> </a:t>
            </a:r>
            <a:endParaRPr lang="tr-TR" sz="2100" smtClean="0">
              <a:latin typeface="Times New Roman" pitchFamily="18" charset="0"/>
              <a:cs typeface="Times New Roman" pitchFamily="18" charset="0"/>
            </a:endParaRPr>
          </a:p>
          <a:p>
            <a:pPr marL="365125" indent="-282575" algn="just" eaLnBrk="1" hangingPunct="1">
              <a:spcBef>
                <a:spcPct val="0"/>
              </a:spcBef>
              <a:defRPr/>
            </a:pPr>
            <a:r>
              <a:rPr lang="tr-TR" sz="2100" smtClean="0">
                <a:latin typeface="Times New Roman" pitchFamily="18" charset="0"/>
                <a:cs typeface="Times New Roman" pitchFamily="18" charset="0"/>
              </a:rPr>
              <a:t>          </a:t>
            </a:r>
            <a:r>
              <a:rPr lang="tr-TR" sz="2100" b="1" smtClean="0">
                <a:latin typeface="Times New Roman" pitchFamily="18" charset="0"/>
                <a:cs typeface="Times New Roman" pitchFamily="18" charset="0"/>
              </a:rPr>
              <a:t>b) </a:t>
            </a:r>
            <a:r>
              <a:rPr lang="tr-TR" sz="2100" smtClean="0">
                <a:latin typeface="Times New Roman" pitchFamily="18" charset="0"/>
                <a:cs typeface="Times New Roman" pitchFamily="18" charset="0"/>
              </a:rPr>
              <a:t>4483 sayılı Kanuna göre yapılan </a:t>
            </a:r>
            <a:r>
              <a:rPr lang="tr-TR" sz="2100" b="1" smtClean="0">
                <a:latin typeface="Times New Roman" pitchFamily="18" charset="0"/>
                <a:cs typeface="Times New Roman" pitchFamily="18" charset="0"/>
              </a:rPr>
              <a:t>“ön inceleme” </a:t>
            </a:r>
            <a:r>
              <a:rPr lang="tr-TR" sz="2100" smtClean="0">
                <a:latin typeface="Times New Roman" pitchFamily="18" charset="0"/>
                <a:cs typeface="Times New Roman" pitchFamily="18" charset="0"/>
              </a:rPr>
              <a:t>görevlerinde ise, Kanunun 6 ncı maddesinde, </a:t>
            </a:r>
          </a:p>
          <a:p>
            <a:pPr marL="365125" indent="-282575" algn="just" eaLnBrk="1" hangingPunct="1">
              <a:spcBef>
                <a:spcPct val="0"/>
              </a:spcBef>
              <a:defRPr/>
            </a:pPr>
            <a:endParaRPr lang="tr-TR" sz="2100" smtClean="0">
              <a:latin typeface="Times New Roman" pitchFamily="18" charset="0"/>
              <a:cs typeface="Times New Roman" pitchFamily="18" charset="0"/>
            </a:endParaRPr>
          </a:p>
          <a:p>
            <a:pPr marL="365125" indent="-282575" algn="just" eaLnBrk="1" hangingPunct="1">
              <a:spcBef>
                <a:spcPct val="0"/>
              </a:spcBef>
              <a:defRPr/>
            </a:pPr>
            <a:r>
              <a:rPr lang="tr-TR" sz="2100" smtClean="0">
                <a:latin typeface="Times New Roman" pitchFamily="18" charset="0"/>
                <a:cs typeface="Times New Roman" pitchFamily="18" charset="0"/>
              </a:rPr>
              <a:t>          </a:t>
            </a:r>
            <a:r>
              <a:rPr lang="tr-TR" sz="2100" b="1" smtClean="0">
                <a:latin typeface="Times New Roman" pitchFamily="18" charset="0"/>
                <a:cs typeface="Times New Roman" pitchFamily="18" charset="0"/>
              </a:rPr>
              <a:t>“Bu Kanunda hüküm bulunmayan hallerde CMK’na göre işlem yapılabilir.” </a:t>
            </a:r>
            <a:r>
              <a:rPr lang="tr-TR" sz="2100" smtClean="0">
                <a:latin typeface="Times New Roman" pitchFamily="18" charset="0"/>
                <a:cs typeface="Times New Roman" pitchFamily="18" charset="0"/>
              </a:rPr>
              <a:t>hükmü bulunduğu,</a:t>
            </a:r>
          </a:p>
          <a:p>
            <a:pPr marL="365125" indent="-282575" algn="just" eaLnBrk="1" hangingPunct="1">
              <a:spcBef>
                <a:spcPct val="0"/>
              </a:spcBef>
              <a:defRPr/>
            </a:pPr>
            <a:endParaRPr lang="tr-TR" sz="2100" smtClean="0">
              <a:latin typeface="Times New Roman" pitchFamily="18" charset="0"/>
              <a:cs typeface="Times New Roman" pitchFamily="18" charset="0"/>
            </a:endParaRPr>
          </a:p>
          <a:p>
            <a:pPr marL="365125" indent="-282575" algn="just" eaLnBrk="1" hangingPunct="1">
              <a:spcBef>
                <a:spcPct val="0"/>
              </a:spcBef>
              <a:defRPr/>
            </a:pPr>
            <a:r>
              <a:rPr lang="tr-TR" sz="2100" smtClean="0">
                <a:latin typeface="Times New Roman" pitchFamily="18" charset="0"/>
                <a:cs typeface="Times New Roman" pitchFamily="18" charset="0"/>
              </a:rPr>
              <a:t>          4483 sayılı Kanunda hüküm bulunmayan hallerde, CMK’nun </a:t>
            </a:r>
            <a:r>
              <a:rPr lang="tr-TR" sz="2100" b="1" smtClean="0">
                <a:latin typeface="Times New Roman" pitchFamily="18" charset="0"/>
                <a:cs typeface="Times New Roman" pitchFamily="18" charset="0"/>
              </a:rPr>
              <a:t>“soruşturma evresine”</a:t>
            </a:r>
            <a:r>
              <a:rPr lang="tr-TR" sz="2100" smtClean="0">
                <a:latin typeface="Times New Roman" pitchFamily="18" charset="0"/>
                <a:cs typeface="Times New Roman" pitchFamily="18" charset="0"/>
              </a:rPr>
              <a:t> ilişkin hükümlerinin dikkate alınacağı anlaşılmaktadır. </a:t>
            </a:r>
          </a:p>
          <a:p>
            <a:pPr marL="365125" indent="-282575" algn="just" eaLnBrk="1" hangingPunct="1">
              <a:spcBef>
                <a:spcPct val="0"/>
              </a:spcBef>
              <a:defRPr/>
            </a:pPr>
            <a:endParaRPr lang="tr-TR" sz="2100" smtClean="0">
              <a:latin typeface="Times New Roman" pitchFamily="18" charset="0"/>
              <a:cs typeface="Times New Roman" pitchFamily="18" charset="0"/>
            </a:endParaRPr>
          </a:p>
          <a:p>
            <a:pPr marL="365125" indent="-282575" algn="just" eaLnBrk="1" hangingPunct="1">
              <a:spcBef>
                <a:spcPct val="0"/>
              </a:spcBef>
              <a:defRPr/>
            </a:pPr>
            <a:r>
              <a:rPr lang="tr-TR" sz="2100" smtClean="0">
                <a:latin typeface="Times New Roman" pitchFamily="18" charset="0"/>
                <a:cs typeface="Times New Roman" pitchFamily="18" charset="0"/>
              </a:rPr>
              <a:t>          5271 sayılı CMK’da  </a:t>
            </a:r>
            <a:r>
              <a:rPr lang="tr-TR" sz="2100" b="1" smtClean="0">
                <a:latin typeface="Times New Roman" pitchFamily="18" charset="0"/>
                <a:cs typeface="Times New Roman" pitchFamily="18" charset="0"/>
              </a:rPr>
              <a:t>“Tutanaklar” </a:t>
            </a:r>
            <a:r>
              <a:rPr lang="tr-TR" sz="2100" smtClean="0">
                <a:latin typeface="Times New Roman" pitchFamily="18" charset="0"/>
                <a:cs typeface="Times New Roman" pitchFamily="18" charset="0"/>
              </a:rPr>
              <a:t>ile ilgili hükümlere; </a:t>
            </a:r>
          </a:p>
          <a:p>
            <a:pPr marL="365125" indent="-282575" algn="just" eaLnBrk="1" hangingPunct="1">
              <a:spcBef>
                <a:spcPct val="0"/>
              </a:spcBef>
              <a:defRPr/>
            </a:pPr>
            <a:r>
              <a:rPr lang="tr-TR" sz="2100" smtClean="0">
                <a:latin typeface="Times New Roman" pitchFamily="18" charset="0"/>
                <a:cs typeface="Times New Roman" pitchFamily="18" charset="0"/>
              </a:rPr>
              <a:t>          </a:t>
            </a:r>
            <a:r>
              <a:rPr lang="tr-TR" sz="2100" b="1" smtClean="0">
                <a:latin typeface="Times New Roman" pitchFamily="18" charset="0"/>
                <a:cs typeface="Times New Roman" pitchFamily="18" charset="0"/>
              </a:rPr>
              <a:t>“Soruşturma” </a:t>
            </a:r>
            <a:r>
              <a:rPr lang="tr-TR" sz="2100" smtClean="0">
                <a:latin typeface="Times New Roman" pitchFamily="18" charset="0"/>
                <a:cs typeface="Times New Roman" pitchFamily="18" charset="0"/>
              </a:rPr>
              <a:t>başlıklı ikinci kitabının </a:t>
            </a:r>
            <a:r>
              <a:rPr lang="tr-TR" sz="2100" b="1" smtClean="0">
                <a:latin typeface="Times New Roman" pitchFamily="18" charset="0"/>
                <a:cs typeface="Times New Roman" pitchFamily="18" charset="0"/>
              </a:rPr>
              <a:t>“soruşturma evresinde yapılan işlemlerin tutanağa bağlanması”</a:t>
            </a:r>
            <a:r>
              <a:rPr lang="tr-TR" sz="2100" i="1" smtClean="0">
                <a:latin typeface="Times New Roman" pitchFamily="18" charset="0"/>
                <a:cs typeface="Times New Roman" pitchFamily="18" charset="0"/>
              </a:rPr>
              <a:t> </a:t>
            </a:r>
            <a:r>
              <a:rPr lang="tr-TR" sz="2100" smtClean="0">
                <a:latin typeface="Times New Roman" pitchFamily="18" charset="0"/>
                <a:cs typeface="Times New Roman" pitchFamily="18" charset="0"/>
              </a:rPr>
              <a:t>başlıklı 169 uncu maddesinde yer verilmiştir. </a:t>
            </a:r>
          </a:p>
          <a:p>
            <a:pPr marL="365125" indent="-282575" algn="just" eaLnBrk="1" hangingPunct="1">
              <a:lnSpc>
                <a:spcPct val="80000"/>
              </a:lnSpc>
              <a:defRPr/>
            </a:pPr>
            <a:endParaRPr lang="tr-TR" sz="2400" smtClean="0">
              <a:latin typeface="Times New Roman" pitchFamily="18" charset="0"/>
              <a:cs typeface="Times New Roman" pitchFamily="18" charset="0"/>
            </a:endParaRPr>
          </a:p>
          <a:p>
            <a:pPr marL="365125" indent="-282575" algn="just" eaLnBrk="1" hangingPunct="1">
              <a:lnSpc>
                <a:spcPct val="80000"/>
              </a:lnSpc>
              <a:defRPr/>
            </a:pPr>
            <a:r>
              <a:rPr lang="tr-TR" sz="2400" i="1" smtClean="0">
                <a:latin typeface="Times New Roman" pitchFamily="18" charset="0"/>
                <a:cs typeface="Times New Roman"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3FEC651A-FAE3-4E6C-955A-1A4D8984B172}" type="slidenum">
              <a:rPr lang="tr-TR" altLang="tr-TR">
                <a:latin typeface="Arial" panose="020B0604020202020204" pitchFamily="34" charset="0"/>
              </a:rPr>
              <a:pPr eaLnBrk="1" hangingPunct="1"/>
              <a:t>30</a:t>
            </a:fld>
            <a:endParaRPr lang="tr-TR" altLang="tr-TR">
              <a:latin typeface="Arial" panose="020B0604020202020204" pitchFamily="34" charset="0"/>
            </a:endParaRPr>
          </a:p>
        </p:txBody>
      </p:sp>
      <p:pic>
        <p:nvPicPr>
          <p:cNvPr id="32771" name="Picture 3" descr="452"/>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r="1491" b="24791"/>
          <a:stretch>
            <a:fillRect/>
          </a:stretch>
        </p:blipFill>
        <p:spPr bwMode="auto">
          <a:xfrm>
            <a:off x="1835150" y="0"/>
            <a:ext cx="4824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F9B72787-C5F5-4649-BFAF-80B885D189F7}" type="slidenum">
              <a:rPr lang="tr-TR" altLang="tr-TR">
                <a:latin typeface="Arial" panose="020B0604020202020204" pitchFamily="34" charset="0"/>
              </a:rPr>
              <a:pPr eaLnBrk="1" hangingPunct="1"/>
              <a:t>31</a:t>
            </a:fld>
            <a:endParaRPr lang="tr-TR" altLang="tr-TR">
              <a:latin typeface="Arial" panose="020B0604020202020204" pitchFamily="34" charset="0"/>
            </a:endParaRPr>
          </a:p>
        </p:txBody>
      </p:sp>
      <p:pic>
        <p:nvPicPr>
          <p:cNvPr id="33795" name="Picture 3" descr="453"/>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b="20601"/>
          <a:stretch>
            <a:fillRect/>
          </a:stretch>
        </p:blipFill>
        <p:spPr bwMode="auto">
          <a:xfrm>
            <a:off x="1979613" y="0"/>
            <a:ext cx="4897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2389B771-6016-4D00-B207-7184F448DC9B}" type="slidenum">
              <a:rPr lang="tr-TR" altLang="tr-TR">
                <a:latin typeface="Arial" panose="020B0604020202020204" pitchFamily="34" charset="0"/>
              </a:rPr>
              <a:pPr eaLnBrk="1" hangingPunct="1"/>
              <a:t>32</a:t>
            </a:fld>
            <a:endParaRPr lang="tr-TR" altLang="tr-TR">
              <a:latin typeface="Arial" panose="020B0604020202020204" pitchFamily="34" charset="0"/>
            </a:endParaRPr>
          </a:p>
        </p:txBody>
      </p:sp>
      <p:pic>
        <p:nvPicPr>
          <p:cNvPr id="34819" name="Picture 3" descr="454"/>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b="6984"/>
          <a:stretch>
            <a:fillRect/>
          </a:stretch>
        </p:blipFill>
        <p:spPr bwMode="auto">
          <a:xfrm>
            <a:off x="2051050" y="0"/>
            <a:ext cx="475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8DB9EC45-1016-4C18-9311-88D176A875C7}" type="slidenum">
              <a:rPr lang="tr-TR" altLang="tr-TR">
                <a:latin typeface="Arial" panose="020B0604020202020204" pitchFamily="34" charset="0"/>
              </a:rPr>
              <a:pPr eaLnBrk="1" hangingPunct="1"/>
              <a:t>33</a:t>
            </a:fld>
            <a:endParaRPr lang="tr-TR" altLang="tr-TR">
              <a:latin typeface="Arial" panose="020B0604020202020204" pitchFamily="34" charset="0"/>
            </a:endParaRPr>
          </a:p>
        </p:txBody>
      </p:sp>
      <p:pic>
        <p:nvPicPr>
          <p:cNvPr id="35843" name="Picture 3" descr="455"/>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b="25856"/>
          <a:stretch>
            <a:fillRect/>
          </a:stretch>
        </p:blipFill>
        <p:spPr bwMode="auto">
          <a:xfrm>
            <a:off x="1908175" y="0"/>
            <a:ext cx="4968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10B0B50A-8A49-4F03-8F77-8E5ACE45C7F5}" type="slidenum">
              <a:rPr lang="tr-TR" altLang="tr-TR">
                <a:latin typeface="Arial" panose="020B0604020202020204" pitchFamily="34" charset="0"/>
              </a:rPr>
              <a:pPr eaLnBrk="1" hangingPunct="1"/>
              <a:t>34</a:t>
            </a:fld>
            <a:endParaRPr lang="tr-TR" altLang="tr-TR">
              <a:latin typeface="Arial" panose="020B0604020202020204" pitchFamily="34" charset="0"/>
            </a:endParaRPr>
          </a:p>
        </p:txBody>
      </p:sp>
      <p:pic>
        <p:nvPicPr>
          <p:cNvPr id="36867" name="Picture 3" descr="456"/>
          <p:cNvPicPr>
            <a:picLocks noChangeAspect="1" noChangeArrowheads="1"/>
          </p:cNvPicPr>
          <p:nvPr/>
        </p:nvPicPr>
        <p:blipFill>
          <a:blip r:embed="rId2">
            <a:lum bright="-48000" contrast="60000"/>
            <a:extLst>
              <a:ext uri="{28A0092B-C50C-407E-A947-70E740481C1C}">
                <a14:useLocalDpi xmlns:a14="http://schemas.microsoft.com/office/drawing/2010/main" val="0"/>
              </a:ext>
            </a:extLst>
          </a:blip>
          <a:srcRect b="22708"/>
          <a:stretch>
            <a:fillRect/>
          </a:stretch>
        </p:blipFill>
        <p:spPr bwMode="auto">
          <a:xfrm>
            <a:off x="1908175" y="0"/>
            <a:ext cx="4895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5A0FDCF3-0CFF-4B6B-900B-549370E63AC2}" type="slidenum">
              <a:rPr lang="tr-TR" altLang="tr-TR">
                <a:latin typeface="Arial" panose="020B0604020202020204" pitchFamily="34" charset="0"/>
              </a:rPr>
              <a:pPr eaLnBrk="1" hangingPunct="1"/>
              <a:t>35</a:t>
            </a:fld>
            <a:endParaRPr lang="tr-TR" altLang="tr-TR">
              <a:latin typeface="Arial" panose="020B0604020202020204" pitchFamily="34" charset="0"/>
            </a:endParaRPr>
          </a:p>
        </p:txBody>
      </p:sp>
      <p:pic>
        <p:nvPicPr>
          <p:cNvPr id="37891" name="Picture 3" descr="457"/>
          <p:cNvPicPr>
            <a:picLocks noChangeAspect="1" noChangeArrowheads="1"/>
          </p:cNvPicPr>
          <p:nvPr/>
        </p:nvPicPr>
        <p:blipFill>
          <a:blip r:embed="rId2">
            <a:lum bright="-36000" contrast="48000"/>
            <a:extLst>
              <a:ext uri="{28A0092B-C50C-407E-A947-70E740481C1C}">
                <a14:useLocalDpi xmlns:a14="http://schemas.microsoft.com/office/drawing/2010/main" val="0"/>
              </a:ext>
            </a:extLst>
          </a:blip>
          <a:srcRect b="29004"/>
          <a:stretch>
            <a:fillRect/>
          </a:stretch>
        </p:blipFill>
        <p:spPr bwMode="auto">
          <a:xfrm>
            <a:off x="205105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68522C0E-751D-4C5D-914E-ADA501AE77B7}" type="slidenum">
              <a:rPr lang="tr-TR" altLang="tr-TR">
                <a:latin typeface="Arial" panose="020B0604020202020204" pitchFamily="34" charset="0"/>
              </a:rPr>
              <a:pPr eaLnBrk="1" hangingPunct="1"/>
              <a:t>36</a:t>
            </a:fld>
            <a:endParaRPr lang="tr-TR" altLang="tr-TR">
              <a:latin typeface="Arial" panose="020B0604020202020204" pitchFamily="34" charset="0"/>
            </a:endParaRPr>
          </a:p>
        </p:txBody>
      </p:sp>
      <p:pic>
        <p:nvPicPr>
          <p:cNvPr id="38915" name="Picture 3" descr="458"/>
          <p:cNvPicPr>
            <a:picLocks noChangeAspect="1" noChangeArrowheads="1"/>
          </p:cNvPicPr>
          <p:nvPr/>
        </p:nvPicPr>
        <p:blipFill>
          <a:blip r:embed="rId2">
            <a:lum bright="-48000" contrast="66000"/>
            <a:extLst>
              <a:ext uri="{28A0092B-C50C-407E-A947-70E740481C1C}">
                <a14:useLocalDpi xmlns:a14="http://schemas.microsoft.com/office/drawing/2010/main" val="0"/>
              </a:ext>
            </a:extLst>
          </a:blip>
          <a:srcRect b="19560"/>
          <a:stretch>
            <a:fillRect/>
          </a:stretch>
        </p:blipFill>
        <p:spPr bwMode="auto">
          <a:xfrm>
            <a:off x="2051050" y="0"/>
            <a:ext cx="4752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AA8B4B05-06F7-43F8-898F-73659E7D7DEB}" type="slidenum">
              <a:rPr lang="tr-TR" altLang="tr-TR">
                <a:latin typeface="Arial" panose="020B0604020202020204" pitchFamily="34" charset="0"/>
              </a:rPr>
              <a:pPr eaLnBrk="1" hangingPunct="1"/>
              <a:t>37</a:t>
            </a:fld>
            <a:endParaRPr lang="tr-TR" altLang="tr-TR">
              <a:latin typeface="Arial" panose="020B0604020202020204" pitchFamily="34" charset="0"/>
            </a:endParaRPr>
          </a:p>
        </p:txBody>
      </p:sp>
      <p:pic>
        <p:nvPicPr>
          <p:cNvPr id="39939" name="Picture 3" descr="459"/>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b="22708"/>
          <a:stretch>
            <a:fillRect/>
          </a:stretch>
        </p:blipFill>
        <p:spPr bwMode="auto">
          <a:xfrm>
            <a:off x="1979613" y="0"/>
            <a:ext cx="467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B9161039-B357-4031-85B6-8D7FA9689841}" type="slidenum">
              <a:rPr lang="tr-TR" altLang="tr-TR">
                <a:latin typeface="Arial" panose="020B0604020202020204" pitchFamily="34" charset="0"/>
              </a:rPr>
              <a:pPr eaLnBrk="1" hangingPunct="1"/>
              <a:t>38</a:t>
            </a:fld>
            <a:endParaRPr lang="tr-TR" altLang="tr-TR">
              <a:latin typeface="Arial" panose="020B0604020202020204" pitchFamily="34" charset="0"/>
            </a:endParaRPr>
          </a:p>
        </p:txBody>
      </p:sp>
      <p:pic>
        <p:nvPicPr>
          <p:cNvPr id="40963" name="Picture 3" descr="460"/>
          <p:cNvPicPr>
            <a:picLocks noChangeAspect="1" noChangeArrowheads="1"/>
          </p:cNvPicPr>
          <p:nvPr/>
        </p:nvPicPr>
        <p:blipFill>
          <a:blip r:embed="rId2">
            <a:lum bright="-48000" contrast="60000"/>
            <a:extLst>
              <a:ext uri="{28A0092B-C50C-407E-A947-70E740481C1C}">
                <a14:useLocalDpi xmlns:a14="http://schemas.microsoft.com/office/drawing/2010/main" val="0"/>
              </a:ext>
            </a:extLst>
          </a:blip>
          <a:srcRect b="6947"/>
          <a:stretch>
            <a:fillRect/>
          </a:stretch>
        </p:blipFill>
        <p:spPr bwMode="auto">
          <a:xfrm>
            <a:off x="2051050" y="3175"/>
            <a:ext cx="46085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F73ED952-0A7B-419F-B375-0F1DAC3A6532}" type="slidenum">
              <a:rPr lang="tr-TR" altLang="tr-TR">
                <a:latin typeface="Arial" panose="020B0604020202020204" pitchFamily="34" charset="0"/>
              </a:rPr>
              <a:pPr eaLnBrk="1" hangingPunct="1"/>
              <a:t>39</a:t>
            </a:fld>
            <a:endParaRPr lang="tr-TR" altLang="tr-TR">
              <a:latin typeface="Arial" panose="020B0604020202020204" pitchFamily="34" charset="0"/>
            </a:endParaRPr>
          </a:p>
        </p:txBody>
      </p:sp>
      <p:pic>
        <p:nvPicPr>
          <p:cNvPr id="41987" name="Picture 3" descr="461"/>
          <p:cNvPicPr>
            <a:picLocks noChangeAspect="1" noChangeArrowheads="1"/>
          </p:cNvPicPr>
          <p:nvPr/>
        </p:nvPicPr>
        <p:blipFill>
          <a:blip r:embed="rId2">
            <a:lum bright="-54000" contrast="72000"/>
            <a:extLst>
              <a:ext uri="{28A0092B-C50C-407E-A947-70E740481C1C}">
                <a14:useLocalDpi xmlns:a14="http://schemas.microsoft.com/office/drawing/2010/main" val="0"/>
              </a:ext>
            </a:extLst>
          </a:blip>
          <a:srcRect b="2754"/>
          <a:stretch>
            <a:fillRect/>
          </a:stretch>
        </p:blipFill>
        <p:spPr bwMode="auto">
          <a:xfrm>
            <a:off x="1979613" y="0"/>
            <a:ext cx="467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B8C41590-BAAB-46FA-8CD4-553027C33402}" type="slidenum">
              <a:rPr lang="tr-TR" altLang="tr-TR">
                <a:latin typeface="Arial" panose="020B0604020202020204" pitchFamily="34" charset="0"/>
              </a:rPr>
              <a:pPr eaLnBrk="1" hangingPunct="1"/>
              <a:t>4</a:t>
            </a:fld>
            <a:endParaRPr lang="tr-TR" altLang="tr-TR">
              <a:latin typeface="Arial" panose="020B0604020202020204" pitchFamily="34" charset="0"/>
            </a:endParaRPr>
          </a:p>
        </p:txBody>
      </p:sp>
      <p:sp>
        <p:nvSpPr>
          <p:cNvPr id="2" name="Title 1"/>
          <p:cNvSpPr>
            <a:spLocks noGrp="1"/>
          </p:cNvSpPr>
          <p:nvPr>
            <p:ph type="title" idx="4294967295"/>
          </p:nvPr>
        </p:nvSpPr>
        <p:spPr>
          <a:xfrm>
            <a:off x="1000125" y="0"/>
            <a:ext cx="7686675" cy="785813"/>
          </a:xfrm>
        </p:spPr>
        <p:txBody>
          <a:bodyPr>
            <a:normAutofit/>
          </a:bodyPr>
          <a:lstStyle/>
          <a:p>
            <a:pPr eaLnBrk="1" hangingPunct="1">
              <a:defRPr/>
            </a:pPr>
            <a:r>
              <a:rPr lang="tr-TR" sz="3300" b="1" smtClean="0">
                <a:latin typeface="Times New Roman" pitchFamily="18" charset="0"/>
                <a:cs typeface="Times New Roman" pitchFamily="18" charset="0"/>
              </a:rPr>
              <a:t>Tutanaklar </a:t>
            </a:r>
          </a:p>
        </p:txBody>
      </p:sp>
      <p:sp>
        <p:nvSpPr>
          <p:cNvPr id="3" name="Content Placeholder 2"/>
          <p:cNvSpPr>
            <a:spLocks noGrp="1"/>
          </p:cNvSpPr>
          <p:nvPr>
            <p:ph idx="4294967295"/>
          </p:nvPr>
        </p:nvSpPr>
        <p:spPr>
          <a:xfrm>
            <a:off x="1000125" y="857250"/>
            <a:ext cx="8001000" cy="5857875"/>
          </a:xfrm>
        </p:spPr>
        <p:txBody>
          <a:bodyPr>
            <a:normAutofit/>
          </a:bodyPr>
          <a:lstStyle/>
          <a:p>
            <a:pPr marL="365125" indent="-282575" algn="just" eaLnBrk="1" hangingPunct="1">
              <a:lnSpc>
                <a:spcPct val="80000"/>
              </a:lnSpc>
              <a:defRPr/>
            </a:pPr>
            <a:r>
              <a:rPr lang="tr-TR" sz="1900" smtClean="0">
                <a:latin typeface="Times New Roman" pitchFamily="18" charset="0"/>
                <a:cs typeface="Times New Roman" pitchFamily="18" charset="0"/>
              </a:rPr>
              <a:t>Bu maddeye göre;</a:t>
            </a:r>
          </a:p>
          <a:p>
            <a:pPr marL="365125" indent="-282575" algn="just" eaLnBrk="1" hangingPunct="1">
              <a:lnSpc>
                <a:spcPct val="80000"/>
              </a:lnSpc>
              <a:defRPr/>
            </a:pPr>
            <a:r>
              <a:rPr lang="tr-TR" sz="1900" smtClean="0">
                <a:latin typeface="Times New Roman" pitchFamily="18" charset="0"/>
                <a:cs typeface="Times New Roman" pitchFamily="18" charset="0"/>
              </a:rPr>
              <a:t>          </a:t>
            </a:r>
            <a:r>
              <a:rPr lang="tr-TR" sz="1900" b="1" smtClean="0">
                <a:latin typeface="Times New Roman" pitchFamily="18" charset="0"/>
                <a:cs typeface="Times New Roman" pitchFamily="18" charset="0"/>
              </a:rPr>
              <a:t>(1) </a:t>
            </a:r>
            <a:r>
              <a:rPr lang="tr-TR" sz="1900" smtClean="0">
                <a:latin typeface="Times New Roman" pitchFamily="18" charset="0"/>
                <a:cs typeface="Times New Roman" pitchFamily="18" charset="0"/>
              </a:rPr>
              <a:t>Şüphelinin ifadesinin alınması veya sorgusu, tanık ve bilirkişilerin dinlenmesi veya bir keşif ve muayene sırasında Cumhuriyet savcısı veya sulh ceza hakimin yanında zabıt katibi bulunur. Acele hallerde, yemin verdirilmek koşuluyla bir başka kişi yazman olarak görevlendirilebilir.  </a:t>
            </a:r>
          </a:p>
          <a:p>
            <a:pPr marL="365125" indent="-282575" algn="just" eaLnBrk="1" hangingPunct="1">
              <a:lnSpc>
                <a:spcPct val="80000"/>
              </a:lnSpc>
              <a:defRPr/>
            </a:pPr>
            <a:endParaRPr lang="tr-TR" sz="1900" smtClean="0">
              <a:latin typeface="Times New Roman" pitchFamily="18" charset="0"/>
              <a:cs typeface="Times New Roman" pitchFamily="18" charset="0"/>
            </a:endParaRPr>
          </a:p>
          <a:p>
            <a:pPr marL="365125" indent="-282575" algn="just" eaLnBrk="1" hangingPunct="1">
              <a:lnSpc>
                <a:spcPct val="80000"/>
              </a:lnSpc>
              <a:defRPr/>
            </a:pPr>
            <a:r>
              <a:rPr lang="tr-TR" sz="1900" smtClean="0">
                <a:latin typeface="Times New Roman" pitchFamily="18" charset="0"/>
                <a:cs typeface="Times New Roman" pitchFamily="18" charset="0"/>
              </a:rPr>
              <a:t>          </a:t>
            </a:r>
            <a:r>
              <a:rPr lang="tr-TR" sz="1900" b="1" smtClean="0">
                <a:latin typeface="Times New Roman" pitchFamily="18" charset="0"/>
                <a:cs typeface="Times New Roman" pitchFamily="18" charset="0"/>
              </a:rPr>
              <a:t>(2)</a:t>
            </a:r>
            <a:r>
              <a:rPr lang="tr-TR" sz="1900" smtClean="0">
                <a:latin typeface="Times New Roman" pitchFamily="18" charset="0"/>
                <a:cs typeface="Times New Roman" pitchFamily="18" charset="0"/>
              </a:rPr>
              <a:t> Her soruşturma işlemi tutanağa bağlanır. Tutanak, adli kolluk görevlisi, Cumhuriyet savcısı veya sulh ceza hakimi ile hazır bulunan zabıt katibi tarafından imza edilir.  </a:t>
            </a:r>
          </a:p>
          <a:p>
            <a:pPr marL="365125" indent="-282575" algn="just" eaLnBrk="1" hangingPunct="1">
              <a:spcBef>
                <a:spcPct val="0"/>
              </a:spcBef>
              <a:defRPr/>
            </a:pPr>
            <a:endParaRPr lang="tr-TR" sz="1900" smtClean="0">
              <a:latin typeface="Times New Roman" pitchFamily="18" charset="0"/>
              <a:cs typeface="Times New Roman" pitchFamily="18" charset="0"/>
            </a:endParaRPr>
          </a:p>
          <a:p>
            <a:pPr marL="365125" indent="-282575" algn="just" eaLnBrk="1" hangingPunct="1">
              <a:lnSpc>
                <a:spcPct val="80000"/>
              </a:lnSpc>
              <a:defRPr/>
            </a:pPr>
            <a:r>
              <a:rPr lang="tr-TR" sz="1900" smtClean="0">
                <a:latin typeface="Times New Roman" pitchFamily="18" charset="0"/>
                <a:cs typeface="Times New Roman" pitchFamily="18" charset="0"/>
              </a:rPr>
              <a:t>          </a:t>
            </a:r>
            <a:r>
              <a:rPr lang="tr-TR" sz="1900" b="1" smtClean="0">
                <a:latin typeface="Times New Roman" pitchFamily="18" charset="0"/>
                <a:cs typeface="Times New Roman" pitchFamily="18" charset="0"/>
              </a:rPr>
              <a:t>(3) </a:t>
            </a:r>
            <a:r>
              <a:rPr lang="tr-TR" sz="1900" smtClean="0">
                <a:latin typeface="Times New Roman" pitchFamily="18" charset="0"/>
                <a:cs typeface="Times New Roman" pitchFamily="18" charset="0"/>
              </a:rPr>
              <a:t>Müdafi veya vekil sıfatıyla hazır bulunduğu işlemlerle ilgili tutanakta avukatın isim ve imzasına yer verilir. </a:t>
            </a:r>
          </a:p>
          <a:p>
            <a:pPr marL="365125" indent="-282575" algn="just" eaLnBrk="1" hangingPunct="1">
              <a:lnSpc>
                <a:spcPct val="80000"/>
              </a:lnSpc>
              <a:defRPr/>
            </a:pPr>
            <a:endParaRPr lang="tr-TR" sz="1900" smtClean="0">
              <a:latin typeface="Times New Roman" pitchFamily="18" charset="0"/>
              <a:cs typeface="Times New Roman" pitchFamily="18" charset="0"/>
            </a:endParaRPr>
          </a:p>
          <a:p>
            <a:pPr marL="365125" indent="-282575" algn="just" eaLnBrk="1" hangingPunct="1">
              <a:lnSpc>
                <a:spcPct val="80000"/>
              </a:lnSpc>
              <a:defRPr/>
            </a:pPr>
            <a:r>
              <a:rPr lang="tr-TR" sz="1900" smtClean="0">
                <a:latin typeface="Times New Roman" pitchFamily="18" charset="0"/>
                <a:cs typeface="Times New Roman" pitchFamily="18" charset="0"/>
              </a:rPr>
              <a:t>          </a:t>
            </a:r>
            <a:r>
              <a:rPr lang="tr-TR" sz="1900" b="1" smtClean="0">
                <a:latin typeface="Times New Roman" pitchFamily="18" charset="0"/>
                <a:cs typeface="Times New Roman" pitchFamily="18" charset="0"/>
              </a:rPr>
              <a:t>(4) </a:t>
            </a:r>
            <a:r>
              <a:rPr lang="tr-TR" sz="1900" smtClean="0">
                <a:latin typeface="Times New Roman" pitchFamily="18" charset="0"/>
                <a:cs typeface="Times New Roman" pitchFamily="18" charset="0"/>
              </a:rPr>
              <a:t>Tutanak, işlemin yapıldığı yeri, zamanı ve işleme katılan veya ilgisi bulunan kimselerin isimlerini içerir. </a:t>
            </a:r>
          </a:p>
          <a:p>
            <a:pPr marL="365125" indent="-282575" algn="just" eaLnBrk="1" hangingPunct="1">
              <a:lnSpc>
                <a:spcPct val="80000"/>
              </a:lnSpc>
              <a:defRPr/>
            </a:pPr>
            <a:r>
              <a:rPr lang="tr-TR" sz="1900" smtClean="0">
                <a:latin typeface="Times New Roman" pitchFamily="18" charset="0"/>
                <a:cs typeface="Times New Roman" pitchFamily="18" charset="0"/>
              </a:rPr>
              <a:t>   </a:t>
            </a:r>
          </a:p>
          <a:p>
            <a:pPr marL="365125" indent="-282575" algn="just" eaLnBrk="1" hangingPunct="1">
              <a:lnSpc>
                <a:spcPct val="80000"/>
              </a:lnSpc>
              <a:defRPr/>
            </a:pPr>
            <a:r>
              <a:rPr lang="tr-TR" sz="1900" smtClean="0">
                <a:latin typeface="Times New Roman" pitchFamily="18" charset="0"/>
                <a:cs typeface="Times New Roman" pitchFamily="18" charset="0"/>
              </a:rPr>
              <a:t>          </a:t>
            </a:r>
            <a:r>
              <a:rPr lang="tr-TR" sz="1900" b="1" smtClean="0">
                <a:latin typeface="Times New Roman" pitchFamily="18" charset="0"/>
                <a:cs typeface="Times New Roman" pitchFamily="18" charset="0"/>
              </a:rPr>
              <a:t>(5)</a:t>
            </a:r>
            <a:r>
              <a:rPr lang="tr-TR" sz="1900" smtClean="0">
                <a:latin typeface="Times New Roman" pitchFamily="18" charset="0"/>
                <a:cs typeface="Times New Roman" pitchFamily="18" charset="0"/>
              </a:rPr>
              <a:t> İşlemde hazır bulunan ilgililerce onanmak üzere tutanağın kendilerini ilgilendiren kısımları okunur veya okunmaları için kendilerine verilir. Bu husus tutanağa yazılarak ilgililere imza ettirilir. </a:t>
            </a:r>
          </a:p>
          <a:p>
            <a:pPr marL="365125" indent="-282575" algn="just" eaLnBrk="1" hangingPunct="1">
              <a:lnSpc>
                <a:spcPct val="80000"/>
              </a:lnSpc>
              <a:defRPr/>
            </a:pPr>
            <a:r>
              <a:rPr lang="tr-TR" sz="1900" smtClean="0">
                <a:latin typeface="Times New Roman" pitchFamily="18" charset="0"/>
                <a:cs typeface="Times New Roman" pitchFamily="18" charset="0"/>
              </a:rPr>
              <a:t>          </a:t>
            </a:r>
          </a:p>
          <a:p>
            <a:pPr marL="365125" indent="-282575" algn="just" eaLnBrk="1" hangingPunct="1">
              <a:lnSpc>
                <a:spcPct val="80000"/>
              </a:lnSpc>
              <a:defRPr/>
            </a:pPr>
            <a:r>
              <a:rPr lang="tr-TR" sz="1900" smtClean="0">
                <a:latin typeface="Times New Roman" pitchFamily="18" charset="0"/>
                <a:cs typeface="Times New Roman" pitchFamily="18" charset="0"/>
              </a:rPr>
              <a:t>          </a:t>
            </a:r>
            <a:r>
              <a:rPr lang="tr-TR" sz="1900" b="1" smtClean="0">
                <a:latin typeface="Times New Roman" pitchFamily="18" charset="0"/>
                <a:cs typeface="Times New Roman" pitchFamily="18" charset="0"/>
              </a:rPr>
              <a:t>(6) </a:t>
            </a:r>
            <a:r>
              <a:rPr lang="tr-TR" sz="1900" smtClean="0">
                <a:latin typeface="Times New Roman" pitchFamily="18" charset="0"/>
                <a:cs typeface="Times New Roman" pitchFamily="18" charset="0"/>
              </a:rPr>
              <a:t>İmzadan kaçınma halinde nedenleri tutanağa geçirilir. </a:t>
            </a:r>
          </a:p>
          <a:p>
            <a:pPr marL="365125" indent="-282575" eaLnBrk="1" hangingPunct="1">
              <a:lnSpc>
                <a:spcPct val="80000"/>
              </a:lnSpc>
              <a:defRPr/>
            </a:pPr>
            <a:endParaRPr lang="tr-TR" sz="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1C9FB604-0928-401B-A237-EAFA04F3AF8F}" type="slidenum">
              <a:rPr lang="tr-TR" altLang="tr-TR">
                <a:latin typeface="Arial" panose="020B0604020202020204" pitchFamily="34" charset="0"/>
              </a:rPr>
              <a:pPr eaLnBrk="1" hangingPunct="1"/>
              <a:t>40</a:t>
            </a:fld>
            <a:endParaRPr lang="tr-TR" altLang="tr-TR">
              <a:latin typeface="Arial" panose="020B0604020202020204" pitchFamily="34" charset="0"/>
            </a:endParaRPr>
          </a:p>
        </p:txBody>
      </p:sp>
      <p:pic>
        <p:nvPicPr>
          <p:cNvPr id="43011" name="Picture 3" descr="462"/>
          <p:cNvPicPr>
            <a:picLocks noChangeAspect="1" noChangeArrowheads="1"/>
          </p:cNvPicPr>
          <p:nvPr/>
        </p:nvPicPr>
        <p:blipFill>
          <a:blip r:embed="rId2">
            <a:lum bright="-54000" contrast="66000"/>
            <a:extLst>
              <a:ext uri="{28A0092B-C50C-407E-A947-70E740481C1C}">
                <a14:useLocalDpi xmlns:a14="http://schemas.microsoft.com/office/drawing/2010/main" val="0"/>
              </a:ext>
            </a:extLst>
          </a:blip>
          <a:srcRect b="4861"/>
          <a:stretch>
            <a:fillRect/>
          </a:stretch>
        </p:blipFill>
        <p:spPr bwMode="auto">
          <a:xfrm>
            <a:off x="2051050" y="0"/>
            <a:ext cx="4919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Slayt Numarası Yer Tutucusu"/>
          <p:cNvSpPr>
            <a:spLocks noGrp="1"/>
          </p:cNvSpPr>
          <p:nvPr>
            <p:ph type="sldNum" sz="quarter" idx="12"/>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63900A9A-4325-4AC6-88E4-576BE54317F7}" type="slidenum">
              <a:rPr lang="tr-TR" altLang="tr-TR">
                <a:latin typeface="Arial" panose="020B0604020202020204" pitchFamily="34" charset="0"/>
              </a:rPr>
              <a:pPr eaLnBrk="1" hangingPunct="1"/>
              <a:t>5</a:t>
            </a:fld>
            <a:endParaRPr lang="tr-TR" altLang="tr-TR">
              <a:latin typeface="Arial" panose="020B0604020202020204" pitchFamily="34" charset="0"/>
            </a:endParaRPr>
          </a:p>
        </p:txBody>
      </p:sp>
      <p:sp>
        <p:nvSpPr>
          <p:cNvPr id="2" name="Title 1"/>
          <p:cNvSpPr>
            <a:spLocks noGrp="1"/>
          </p:cNvSpPr>
          <p:nvPr>
            <p:ph type="title" idx="4294967295"/>
          </p:nvPr>
        </p:nvSpPr>
        <p:spPr>
          <a:xfrm>
            <a:off x="1000125" y="214313"/>
            <a:ext cx="7934325" cy="1203325"/>
          </a:xfrm>
        </p:spPr>
        <p:txBody>
          <a:bodyPr>
            <a:normAutofit/>
          </a:bodyPr>
          <a:lstStyle/>
          <a:p>
            <a:pPr eaLnBrk="1" hangingPunct="1">
              <a:defRPr/>
            </a:pPr>
            <a:r>
              <a:rPr lang="tr-TR" sz="3300" b="1" smtClean="0"/>
              <a:t>Tutanaklar</a:t>
            </a:r>
          </a:p>
        </p:txBody>
      </p:sp>
      <p:sp>
        <p:nvSpPr>
          <p:cNvPr id="131075" name="Content Placeholder 2"/>
          <p:cNvSpPr>
            <a:spLocks noGrp="1"/>
          </p:cNvSpPr>
          <p:nvPr>
            <p:ph idx="4294967295"/>
          </p:nvPr>
        </p:nvSpPr>
        <p:spPr>
          <a:xfrm>
            <a:off x="1000125" y="1500188"/>
            <a:ext cx="7934325" cy="4748212"/>
          </a:xfrm>
        </p:spPr>
        <p:txBody>
          <a:bodyPr/>
          <a:lstStyle/>
          <a:p>
            <a:pPr marL="365125" indent="-282575" eaLnBrk="1" hangingPunct="1">
              <a:defRPr/>
            </a:pPr>
            <a:endParaRPr lang="tr-TR" smtClean="0"/>
          </a:p>
          <a:p>
            <a:pPr marL="365125" indent="-282575" eaLnBrk="1" hangingPunct="1">
              <a:defRPr/>
            </a:pPr>
            <a:r>
              <a:rPr lang="tr-TR" sz="2800" smtClean="0">
                <a:latin typeface="Times New Roman" pitchFamily="18" charset="0"/>
                <a:cs typeface="Times New Roman" pitchFamily="18" charset="0"/>
              </a:rPr>
              <a:t>Tutanaklar, </a:t>
            </a:r>
            <a:r>
              <a:rPr lang="tr-TR" sz="2800" b="1" smtClean="0">
                <a:latin typeface="Times New Roman" pitchFamily="18" charset="0"/>
                <a:cs typeface="Times New Roman" pitchFamily="18" charset="0"/>
              </a:rPr>
              <a:t>“delil” </a:t>
            </a:r>
            <a:r>
              <a:rPr lang="tr-TR" sz="2800" smtClean="0">
                <a:latin typeface="Times New Roman" pitchFamily="18" charset="0"/>
                <a:cs typeface="Times New Roman" pitchFamily="18" charset="0"/>
              </a:rPr>
              <a:t>niteliğindeki belgelerdir. </a:t>
            </a:r>
          </a:p>
          <a:p>
            <a:pPr marL="365125" indent="-282575" eaLnBrk="1" hangingPunct="1">
              <a:defRPr/>
            </a:pPr>
            <a:endParaRPr lang="tr-TR" sz="2800" b="1" smtClean="0">
              <a:latin typeface="Times New Roman" pitchFamily="18" charset="0"/>
              <a:cs typeface="Times New Roman" pitchFamily="18" charset="0"/>
            </a:endParaRPr>
          </a:p>
          <a:p>
            <a:pPr marL="365125" indent="-282575" eaLnBrk="1" hangingPunct="1">
              <a:defRPr/>
            </a:pPr>
            <a:r>
              <a:rPr lang="tr-TR" sz="2800" smtClean="0">
                <a:latin typeface="Times New Roman" pitchFamily="18" charset="0"/>
                <a:cs typeface="Times New Roman" pitchFamily="18" charset="0"/>
              </a:rPr>
              <a:t>Bu nedenle;</a:t>
            </a:r>
          </a:p>
          <a:p>
            <a:pPr marL="365125" indent="-282575" eaLnBrk="1" hangingPunct="1">
              <a:defRPr/>
            </a:pPr>
            <a:r>
              <a:rPr lang="tr-TR" sz="2800" smtClean="0">
                <a:latin typeface="Times New Roman" pitchFamily="18" charset="0"/>
                <a:cs typeface="Times New Roman" pitchFamily="18" charset="0"/>
              </a:rPr>
              <a:t>Usulüne uygun olarak düzenlenmesine önem verilmelidir. </a:t>
            </a:r>
          </a:p>
          <a:p>
            <a:pPr marL="365125" indent="-282575" eaLnBrk="1" hangingPunct="1">
              <a:defRPr/>
            </a:pPr>
            <a:endParaRPr lang="tr-TR" sz="2800" b="1"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65BE5BC4-1DE3-45FF-928E-C87CFD9D68E9}" type="slidenum">
              <a:rPr lang="tr-TR" altLang="tr-TR">
                <a:latin typeface="Arial" panose="020B0604020202020204" pitchFamily="34" charset="0"/>
              </a:rPr>
              <a:pPr eaLnBrk="1" hangingPunct="1"/>
              <a:t>6</a:t>
            </a:fld>
            <a:endParaRPr lang="tr-TR" altLang="tr-TR">
              <a:latin typeface="Arial" panose="020B0604020202020204" pitchFamily="34" charset="0"/>
            </a:endParaRPr>
          </a:p>
        </p:txBody>
      </p:sp>
      <p:pic>
        <p:nvPicPr>
          <p:cNvPr id="8195" name="Picture 2" descr="428"/>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b="4860"/>
          <a:stretch>
            <a:fillRect/>
          </a:stretch>
        </p:blipFill>
        <p:spPr bwMode="auto">
          <a:xfrm>
            <a:off x="1692275" y="0"/>
            <a:ext cx="5688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7C310CE3-00D3-4329-9231-B018A8969166}" type="slidenum">
              <a:rPr lang="tr-TR" altLang="tr-TR">
                <a:latin typeface="Arial" panose="020B0604020202020204" pitchFamily="34" charset="0"/>
              </a:rPr>
              <a:pPr eaLnBrk="1" hangingPunct="1"/>
              <a:t>7</a:t>
            </a:fld>
            <a:endParaRPr lang="tr-TR" altLang="tr-TR">
              <a:latin typeface="Arial" panose="020B0604020202020204" pitchFamily="34" charset="0"/>
            </a:endParaRPr>
          </a:p>
        </p:txBody>
      </p:sp>
      <p:pic>
        <p:nvPicPr>
          <p:cNvPr id="9219" name="Picture 3" descr="429"/>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b="2754"/>
          <a:stretch>
            <a:fillRect/>
          </a:stretch>
        </p:blipFill>
        <p:spPr bwMode="auto">
          <a:xfrm>
            <a:off x="1619250"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06D09E7B-0293-41E3-8F67-D7F5EE02DF14}" type="slidenum">
              <a:rPr lang="tr-TR" altLang="tr-TR">
                <a:latin typeface="Arial" panose="020B0604020202020204" pitchFamily="34" charset="0"/>
              </a:rPr>
              <a:pPr eaLnBrk="1" hangingPunct="1"/>
              <a:t>8</a:t>
            </a:fld>
            <a:endParaRPr lang="tr-TR" altLang="tr-TR">
              <a:latin typeface="Arial" panose="020B0604020202020204" pitchFamily="34" charset="0"/>
            </a:endParaRPr>
          </a:p>
        </p:txBody>
      </p:sp>
      <p:pic>
        <p:nvPicPr>
          <p:cNvPr id="10243" name="Picture 3" descr="430"/>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b="5902"/>
          <a:stretch>
            <a:fillRect/>
          </a:stretch>
        </p:blipFill>
        <p:spPr bwMode="auto">
          <a:xfrm>
            <a:off x="1639888" y="0"/>
            <a:ext cx="574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3E9A3318-890E-4A8D-8A6D-56EEA07FDACE}" type="slidenum">
              <a:rPr lang="tr-TR" altLang="tr-TR">
                <a:latin typeface="Arial" panose="020B0604020202020204" pitchFamily="34" charset="0"/>
              </a:rPr>
              <a:pPr eaLnBrk="1" hangingPunct="1"/>
              <a:t>9</a:t>
            </a:fld>
            <a:endParaRPr lang="tr-TR" altLang="tr-TR">
              <a:latin typeface="Arial" panose="020B0604020202020204" pitchFamily="34" charset="0"/>
            </a:endParaRPr>
          </a:p>
        </p:txBody>
      </p:sp>
      <p:pic>
        <p:nvPicPr>
          <p:cNvPr id="11267" name="Picture 3" descr="431"/>
          <p:cNvPicPr>
            <a:picLocks noChangeAspect="1" noChangeArrowheads="1"/>
          </p:cNvPicPr>
          <p:nvPr/>
        </p:nvPicPr>
        <p:blipFill>
          <a:blip r:embed="rId2">
            <a:lum bright="-18000" contrast="24000"/>
            <a:extLst>
              <a:ext uri="{28A0092B-C50C-407E-A947-70E740481C1C}">
                <a14:useLocalDpi xmlns:a14="http://schemas.microsoft.com/office/drawing/2010/main" val="0"/>
              </a:ext>
            </a:extLst>
          </a:blip>
          <a:srcRect b="6960"/>
          <a:stretch>
            <a:fillRect/>
          </a:stretch>
        </p:blipFill>
        <p:spPr bwMode="auto">
          <a:xfrm>
            <a:off x="1692275" y="14288"/>
            <a:ext cx="5688013"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kyanus">
  <a:themeElements>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kyanus">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yanus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kyanus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kyanus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kyanus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kyanus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kyanus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kyanus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kyanus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89</TotalTime>
  <Words>347</Words>
  <Application>Microsoft Office PowerPoint</Application>
  <PresentationFormat>Ekran Gösterisi (4:3)</PresentationFormat>
  <Paragraphs>79</Paragraphs>
  <Slides>40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Tahoma</vt:lpstr>
      <vt:lpstr>Arial</vt:lpstr>
      <vt:lpstr>Wingdings</vt:lpstr>
      <vt:lpstr>Times New Roman</vt:lpstr>
      <vt:lpstr>Okyanus</vt:lpstr>
      <vt:lpstr>MANİSA VALİLİĞİ HİZMET İÇİ EĞİTİM</vt:lpstr>
      <vt:lpstr>   “ÖN İNCELEME”     VE     “DİSİPLİN SORUŞTURMASI”      RAPORLARINDA   DÜZENLENECEK TUTANAKLAR</vt:lpstr>
      <vt:lpstr> Tutanaklar </vt:lpstr>
      <vt:lpstr>Tutanaklar </vt:lpstr>
      <vt:lpstr>Tutanaklar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By;EMRE</dc:creator>
  <cp:lastModifiedBy>Birkan URLU</cp:lastModifiedBy>
  <cp:revision>40</cp:revision>
  <dcterms:created xsi:type="dcterms:W3CDTF">2008-07-08T08:43:59Z</dcterms:created>
  <dcterms:modified xsi:type="dcterms:W3CDTF">2019-05-13T08:55:08Z</dcterms:modified>
</cp:coreProperties>
</file>